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84" r:id="rId5"/>
    <p:sldId id="297" r:id="rId6"/>
    <p:sldId id="299" r:id="rId7"/>
    <p:sldId id="292" r:id="rId8"/>
    <p:sldId id="356" r:id="rId9"/>
    <p:sldId id="364" r:id="rId10"/>
    <p:sldId id="264" r:id="rId11"/>
    <p:sldId id="373" r:id="rId12"/>
    <p:sldId id="375" r:id="rId13"/>
    <p:sldId id="289" r:id="rId14"/>
    <p:sldId id="372" r:id="rId15"/>
    <p:sldId id="281" r:id="rId16"/>
    <p:sldId id="368" r:id="rId17"/>
    <p:sldId id="371" r:id="rId18"/>
    <p:sldId id="298" r:id="rId19"/>
    <p:sldId id="282" r:id="rId20"/>
    <p:sldId id="288" r:id="rId21"/>
    <p:sldId id="363" r:id="rId22"/>
  </p:sldIdLst>
  <p:sldSz cx="12195175" cy="6859588"/>
  <p:notesSz cx="6858000" cy="9144000"/>
  <p:embeddedFontLst>
    <p:embeddedFont>
      <p:font typeface="Permanent Marker" panose="020B0604020202020204" charset="0"/>
      <p:regular r:id="rId25"/>
    </p:embeddedFont>
    <p:embeddedFont>
      <p:font typeface="Bodoni MT" panose="020B0604020202020204" charset="0"/>
      <p:regular r:id="rId26"/>
      <p:bold r:id="rId27"/>
      <p:italic r:id="rId28"/>
      <p:boldItalic r:id="rId29"/>
    </p:embeddedFont>
    <p:embeddedFont>
      <p:font typeface="Libre Franklin Light" panose="00000400000000000000" charset="0"/>
      <p:regular r:id="rId30"/>
      <p:italic r:id="rId31"/>
    </p:embeddedFont>
    <p:embeddedFont>
      <p:font typeface="Impact" panose="020B0806030902050204" pitchFamily="34" charset="0"/>
      <p:regular r:id="rId32"/>
    </p:embeddedFont>
  </p:embeddedFontLst>
  <p:defaultTextStyle>
    <a:defPPr>
      <a:defRPr lang="de-DE"/>
    </a:defPPr>
    <a:lvl1pPr marL="0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45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690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035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380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726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071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417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761" algn="l" defTabSz="1088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10">
          <p15:clr>
            <a:srgbClr val="A4A3A4"/>
          </p15:clr>
        </p15:guide>
        <p15:guide id="2" orient="horz" pos="210">
          <p15:clr>
            <a:srgbClr val="A4A3A4"/>
          </p15:clr>
        </p15:guide>
        <p15:guide id="3" orient="horz" pos="391">
          <p15:clr>
            <a:srgbClr val="A4A3A4"/>
          </p15:clr>
        </p15:guide>
        <p15:guide id="4" pos="212">
          <p15:clr>
            <a:srgbClr val="A4A3A4"/>
          </p15:clr>
        </p15:guide>
        <p15:guide id="5" pos="7470">
          <p15:clr>
            <a:srgbClr val="A4A3A4"/>
          </p15:clr>
        </p15:guide>
        <p15:guide id="6" pos="1891">
          <p15:clr>
            <a:srgbClr val="A4A3A4"/>
          </p15:clr>
        </p15:guide>
        <p15:guide id="7" pos="2072">
          <p15:clr>
            <a:srgbClr val="A4A3A4"/>
          </p15:clr>
        </p15:guide>
        <p15:guide id="8" pos="3750">
          <p15:clr>
            <a:srgbClr val="A4A3A4"/>
          </p15:clr>
        </p15:guide>
        <p15:guide id="9" pos="3932">
          <p15:clr>
            <a:srgbClr val="A4A3A4"/>
          </p15:clr>
        </p15:guide>
        <p15:guide id="10" pos="5610">
          <p15:clr>
            <a:srgbClr val="A4A3A4"/>
          </p15:clr>
        </p15:guide>
        <p15:guide id="11" pos="5791">
          <p15:clr>
            <a:srgbClr val="A4A3A4"/>
          </p15:clr>
        </p15:guide>
        <p15:guide id="12" orient="horz" pos="2443">
          <p15:clr>
            <a:srgbClr val="A4A3A4"/>
          </p15:clr>
        </p15:guide>
        <p15:guide id="13" orient="horz" pos="799">
          <p15:clr>
            <a:srgbClr val="A4A3A4"/>
          </p15:clr>
        </p15:guide>
        <p15:guide id="14" orient="horz" pos="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1655">
          <p15:clr>
            <a:srgbClr val="A4A3A4"/>
          </p15:clr>
        </p15:guide>
        <p15:guide id="2" orient="horz" pos="431">
          <p15:clr>
            <a:srgbClr val="A4A3A4"/>
          </p15:clr>
        </p15:guide>
        <p15:guide id="3" orient="horz" pos="1474">
          <p15:clr>
            <a:srgbClr val="A4A3A4"/>
          </p15:clr>
        </p15:guide>
        <p15:guide id="4" orient="horz" pos="5466">
          <p15:clr>
            <a:srgbClr val="A4A3A4"/>
          </p15:clr>
        </p15:guide>
        <p15:guide id="5" pos="2160">
          <p15:clr>
            <a:srgbClr val="A4A3A4"/>
          </p15:clr>
        </p15:guide>
        <p15:guide id="6" pos="300">
          <p15:clr>
            <a:srgbClr val="A4A3A4"/>
          </p15:clr>
        </p15:guide>
        <p15:guide id="7" pos="40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240" autoAdjust="0"/>
  </p:normalViewPr>
  <p:slideViewPr>
    <p:cSldViewPr showGuides="1">
      <p:cViewPr varScale="1">
        <p:scale>
          <a:sx n="117" d="100"/>
          <a:sy n="117" d="100"/>
        </p:scale>
        <p:origin x="-102" y="-102"/>
      </p:cViewPr>
      <p:guideLst>
        <p:guide orient="horz" pos="4110"/>
        <p:guide orient="horz" pos="210"/>
        <p:guide orient="horz" pos="391"/>
        <p:guide orient="horz" pos="2443"/>
        <p:guide orient="horz" pos="799"/>
        <p:guide orient="horz" pos="845"/>
        <p:guide pos="212"/>
        <p:guide pos="7470"/>
        <p:guide pos="1891"/>
        <p:guide pos="2072"/>
        <p:guide pos="3750"/>
        <p:guide pos="3932"/>
        <p:guide pos="5610"/>
        <p:guide pos="5791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1655"/>
        <p:guide orient="horz" pos="431"/>
        <p:guide orient="horz" pos="1474"/>
        <p:guide orient="horz" pos="5466"/>
        <p:guide pos="2160"/>
        <p:guide pos="300"/>
        <p:guide pos="40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981410" y="333294"/>
            <a:ext cx="5400000" cy="1440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lvl="0"/>
            <a:endParaRPr lang="de-DE" sz="800" dirty="0"/>
          </a:p>
        </p:txBody>
      </p:sp>
      <p:sp>
        <p:nvSpPr>
          <p:cNvPr id="6" name="Ellipse 5"/>
          <p:cNvSpPr/>
          <p:nvPr/>
        </p:nvSpPr>
        <p:spPr>
          <a:xfrm>
            <a:off x="764560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483491" y="333294"/>
            <a:ext cx="228091" cy="144090"/>
            <a:chOff x="1803400" y="-1581150"/>
            <a:chExt cx="2362201" cy="1492250"/>
          </a:xfrm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21738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6250" y="2628570"/>
            <a:ext cx="5905500" cy="6048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olienbildplatzhalter 7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683460"/>
            <a:ext cx="2952750" cy="166092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981410" y="333294"/>
            <a:ext cx="5400000" cy="1440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lvl="0"/>
            <a:endParaRPr lang="de-DE" sz="800" dirty="0"/>
          </a:p>
        </p:txBody>
      </p:sp>
      <p:sp>
        <p:nvSpPr>
          <p:cNvPr id="10" name="Ellipse 9"/>
          <p:cNvSpPr/>
          <p:nvPr/>
        </p:nvSpPr>
        <p:spPr>
          <a:xfrm>
            <a:off x="764560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483491" y="333294"/>
            <a:ext cx="228091" cy="144090"/>
            <a:chOff x="1803400" y="-1581150"/>
            <a:chExt cx="2362201" cy="1492250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0839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690" rtl="0" eaLnBrk="1" latinLnBrk="0" hangingPunct="1">
      <a:spcAft>
        <a:spcPts val="60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10886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268288" indent="-268288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534988" indent="-266700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03275" indent="-268288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081088" indent="-277813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349375" indent="-268288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617663" indent="-268288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884363" indent="-266700" algn="l" defTabSz="1088690" rtl="0" eaLnBrk="1" latinLnBrk="0" hangingPunct="1">
      <a:buSzPct val="150000"/>
      <a:buFont typeface="Arial" panose="020B0604020202020204" pitchFamily="34" charset="0"/>
      <a:buChar char="●"/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chwarz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2109852" y="4694161"/>
            <a:ext cx="7975471" cy="668626"/>
          </a:xfrm>
          <a:solidFill>
            <a:schemeClr val="accent2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49168" y="5434819"/>
            <a:ext cx="1496839" cy="299295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 marL="0" indent="0" algn="ctr"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Redner, Datum, Ort</a:t>
            </a:r>
          </a:p>
        </p:txBody>
      </p:sp>
      <p:sp>
        <p:nvSpPr>
          <p:cNvPr id="10" name="Textplatzhalter 9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5528924" y="3830041"/>
            <a:ext cx="1137327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25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-671353" y="1198144"/>
            <a:ext cx="4752000" cy="4752000"/>
          </a:xfrm>
          <a:prstGeom prst="ellipse">
            <a:avLst/>
          </a:prstGeom>
          <a:solidFill>
            <a:schemeClr val="bg1"/>
          </a:solidFill>
          <a:ln w="317500">
            <a:solidFill>
              <a:schemeClr val="accent4"/>
            </a:solidFill>
          </a:ln>
        </p:spPr>
        <p:txBody>
          <a:bodyPr lIns="288000" tIns="288000"/>
          <a:lstStyle>
            <a:lvl1pPr>
              <a:defRPr b="0">
                <a:latin typeface="Impact" panose="020B0806030902050204" pitchFamily="34" charset="0"/>
              </a:defRPr>
            </a:lvl1pPr>
          </a:lstStyle>
          <a:p>
            <a:r>
              <a:rPr lang="de-DE" dirty="0"/>
              <a:t>Titelmaster-format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7" name="Freihandform 6"/>
          <p:cNvSpPr/>
          <p:nvPr userDrawn="1"/>
        </p:nvSpPr>
        <p:spPr bwMode="gray">
          <a:xfrm flipV="1">
            <a:off x="4729397" y="2087888"/>
            <a:ext cx="1872260" cy="45719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Freihandform 7"/>
          <p:cNvSpPr/>
          <p:nvPr userDrawn="1"/>
        </p:nvSpPr>
        <p:spPr bwMode="gray">
          <a:xfrm>
            <a:off x="4729397" y="2421639"/>
            <a:ext cx="1872260" cy="72476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 userDrawn="1"/>
        </p:nvSpPr>
        <p:spPr bwMode="gray">
          <a:xfrm>
            <a:off x="4736022" y="2205615"/>
            <a:ext cx="144015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 userDrawn="1">
            <p:ph type="body" sz="quarter" idx="12"/>
          </p:nvPr>
        </p:nvSpPr>
        <p:spPr bwMode="gray">
          <a:xfrm>
            <a:off x="4729397" y="2565776"/>
            <a:ext cx="7128000" cy="2448238"/>
          </a:xfrm>
        </p:spPr>
        <p:txBody>
          <a:bodyPr wrap="square" numCol="2" spcCol="288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  <a:lvl6pPr marL="0" indent="0">
              <a:spcAft>
                <a:spcPts val="0"/>
              </a:spcAft>
              <a:buNone/>
              <a:defRPr/>
            </a:lvl6pPr>
            <a:lvl7pPr marL="0" indent="0">
              <a:spcAft>
                <a:spcPts val="0"/>
              </a:spcAft>
              <a:buNone/>
              <a:defRPr/>
            </a:lvl7pPr>
            <a:lvl8pPr marL="0" indent="0">
              <a:spcAft>
                <a:spcPts val="0"/>
              </a:spcAft>
              <a:buNone/>
              <a:defRPr/>
            </a:lvl8pPr>
            <a:lvl9pPr marL="0" indent="0"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7" name="Freeform 6"/>
            <p:cNvSpPr>
              <a:spLocks/>
            </p:cNvSpPr>
            <p:nvPr userDrawn="1"/>
          </p:nvSpPr>
          <p:spPr bwMode="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20" name="Textplatzhalter 3">
            <a:extLst>
              <a:ext uri="{FF2B5EF4-FFF2-40B4-BE49-F238E27FC236}">
                <a16:creationId xmlns:a16="http://schemas.microsoft.com/office/drawing/2014/main" xmlns="" id="{A50401AF-AACF-43FA-9D82-60525907150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952044" y="2169623"/>
            <a:ext cx="6906581" cy="216000"/>
          </a:xfr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2100" b="1" cap="all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2100" b="1" cap="all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2100" b="1" cap="all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2100" b="1" cap="all">
                <a:latin typeface="+mj-lt"/>
              </a:defRPr>
            </a:lvl9pPr>
          </a:lstStyle>
          <a:p>
            <a:pPr lvl="0"/>
            <a:r>
              <a:rPr lang="de-DE" dirty="0" err="1"/>
              <a:t>fACTS</a:t>
            </a: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26E9BBD6-4215-408C-AD84-4489AA1A5EC5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1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| Titel | Text | Key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7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36550" y="4797984"/>
            <a:ext cx="5616575" cy="1726641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550" y="621404"/>
            <a:ext cx="5616575" cy="3888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2050" y="1917934"/>
            <a:ext cx="5616337" cy="1332000"/>
          </a:xfrm>
        </p:spPr>
        <p:txBody>
          <a:bodyPr numCol="2" spcCol="288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  <a:lvl6pPr marL="0" indent="0">
              <a:spcAft>
                <a:spcPts val="0"/>
              </a:spcAft>
              <a:buNone/>
              <a:defRPr/>
            </a:lvl6pPr>
            <a:lvl7pPr marL="0" indent="0">
              <a:spcAft>
                <a:spcPts val="0"/>
              </a:spcAft>
              <a:buNone/>
              <a:defRPr/>
            </a:lvl7pPr>
            <a:lvl8pPr marL="0" indent="0">
              <a:spcAft>
                <a:spcPts val="0"/>
              </a:spcAft>
              <a:buNone/>
              <a:defRPr/>
            </a:lvl8pPr>
            <a:lvl9pPr marL="0" indent="0"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/>
              <a:t>Max. 310 Zeichen, automatisch zweispaltig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/>
          </p:nvPr>
        </p:nvSpPr>
        <p:spPr bwMode="gray">
          <a:xfrm>
            <a:off x="6241837" y="4005874"/>
            <a:ext cx="5616131" cy="25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41856" y="621404"/>
            <a:ext cx="2019869" cy="1131196"/>
          </a:xfrm>
          <a:solidFill>
            <a:schemeClr val="bg1"/>
          </a:solidFill>
        </p:spPr>
        <p:txBody>
          <a:bodyPr tIns="50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Logoplatzhalter</a:t>
            </a:r>
          </a:p>
        </p:txBody>
      </p:sp>
      <p:sp>
        <p:nvSpPr>
          <p:cNvPr id="23" name="Freihandform 6">
            <a:extLst>
              <a:ext uri="{FF2B5EF4-FFF2-40B4-BE49-F238E27FC236}">
                <a16:creationId xmlns:a16="http://schemas.microsoft.com/office/drawing/2014/main" xmlns="" id="{DCC41041-76D7-4E27-A87B-DDE83F553ABE}"/>
              </a:ext>
            </a:extLst>
          </p:cNvPr>
          <p:cNvSpPr/>
          <p:nvPr userDrawn="1"/>
        </p:nvSpPr>
        <p:spPr bwMode="gray">
          <a:xfrm flipV="1">
            <a:off x="6241134" y="3599647"/>
            <a:ext cx="1872260" cy="45719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ihandform 7">
            <a:extLst>
              <a:ext uri="{FF2B5EF4-FFF2-40B4-BE49-F238E27FC236}">
                <a16:creationId xmlns:a16="http://schemas.microsoft.com/office/drawing/2014/main" xmlns="" id="{96235790-B865-41A8-BFC2-BD43C66300F9}"/>
              </a:ext>
            </a:extLst>
          </p:cNvPr>
          <p:cNvSpPr/>
          <p:nvPr userDrawn="1"/>
        </p:nvSpPr>
        <p:spPr bwMode="gray">
          <a:xfrm>
            <a:off x="6241134" y="3933398"/>
            <a:ext cx="1872260" cy="72476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3B80295A-6175-447F-9EEC-BDD5B2581514}"/>
              </a:ext>
            </a:extLst>
          </p:cNvPr>
          <p:cNvSpPr/>
          <p:nvPr userDrawn="1"/>
        </p:nvSpPr>
        <p:spPr bwMode="gray">
          <a:xfrm>
            <a:off x="6247759" y="3717374"/>
            <a:ext cx="144015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xmlns="" id="{E7F702B5-8B35-4A9F-AB11-A2625BC5C3A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 bwMode="gray">
          <a:xfrm>
            <a:off x="6463781" y="3681382"/>
            <a:ext cx="5394844" cy="216000"/>
          </a:xfrm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9pPr>
          </a:lstStyle>
          <a:p>
            <a:pPr lvl="0"/>
            <a:r>
              <a:rPr lang="de-DE" dirty="0"/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23155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| Video | Titel | Text | Key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550" y="621404"/>
            <a:ext cx="5616575" cy="3888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2050" y="1917934"/>
            <a:ext cx="5616337" cy="1332000"/>
          </a:xfrm>
        </p:spPr>
        <p:txBody>
          <a:bodyPr numCol="2" spcCol="288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  <a:lvl6pPr marL="0" indent="0">
              <a:spcAft>
                <a:spcPts val="0"/>
              </a:spcAft>
              <a:buNone/>
              <a:defRPr/>
            </a:lvl6pPr>
            <a:lvl7pPr marL="0" indent="0">
              <a:spcAft>
                <a:spcPts val="0"/>
              </a:spcAft>
              <a:buNone/>
              <a:defRPr/>
            </a:lvl7pPr>
            <a:lvl8pPr marL="0" indent="0">
              <a:spcAft>
                <a:spcPts val="0"/>
              </a:spcAft>
              <a:buNone/>
              <a:defRPr/>
            </a:lvl8pPr>
            <a:lvl9pPr marL="0" indent="0"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/>
              <a:t>Max. 310 Zeichen, automatisch zweispaltig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/>
          </p:nvPr>
        </p:nvSpPr>
        <p:spPr bwMode="gray">
          <a:xfrm>
            <a:off x="6241837" y="4005874"/>
            <a:ext cx="5616131" cy="25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Medienplatzhalter 3"/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336550" y="4797984"/>
            <a:ext cx="5616575" cy="1728240"/>
          </a:xfrm>
          <a:solidFill>
            <a:schemeClr val="bg1">
              <a:lumMod val="8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Video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41856" y="621404"/>
            <a:ext cx="2019869" cy="1131196"/>
          </a:xfrm>
          <a:solidFill>
            <a:schemeClr val="bg1"/>
          </a:solidFill>
        </p:spPr>
        <p:txBody>
          <a:bodyPr tIns="50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Logoplatzhalter</a:t>
            </a:r>
          </a:p>
        </p:txBody>
      </p:sp>
      <p:sp>
        <p:nvSpPr>
          <p:cNvPr id="12" name="Freihandform 6">
            <a:extLst>
              <a:ext uri="{FF2B5EF4-FFF2-40B4-BE49-F238E27FC236}">
                <a16:creationId xmlns:a16="http://schemas.microsoft.com/office/drawing/2014/main" xmlns="" id="{DCC41041-76D7-4E27-A87B-DDE83F553ABE}"/>
              </a:ext>
            </a:extLst>
          </p:cNvPr>
          <p:cNvSpPr/>
          <p:nvPr userDrawn="1"/>
        </p:nvSpPr>
        <p:spPr bwMode="gray">
          <a:xfrm flipV="1">
            <a:off x="6241134" y="3599647"/>
            <a:ext cx="1872260" cy="45719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 7">
            <a:extLst>
              <a:ext uri="{FF2B5EF4-FFF2-40B4-BE49-F238E27FC236}">
                <a16:creationId xmlns:a16="http://schemas.microsoft.com/office/drawing/2014/main" xmlns="" id="{96235790-B865-41A8-BFC2-BD43C66300F9}"/>
              </a:ext>
            </a:extLst>
          </p:cNvPr>
          <p:cNvSpPr/>
          <p:nvPr userDrawn="1"/>
        </p:nvSpPr>
        <p:spPr bwMode="gray">
          <a:xfrm>
            <a:off x="6241134" y="3933398"/>
            <a:ext cx="1872260" cy="72476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3B80295A-6175-447F-9EEC-BDD5B2581514}"/>
              </a:ext>
            </a:extLst>
          </p:cNvPr>
          <p:cNvSpPr/>
          <p:nvPr userDrawn="1"/>
        </p:nvSpPr>
        <p:spPr bwMode="gray">
          <a:xfrm>
            <a:off x="6247759" y="3717374"/>
            <a:ext cx="144015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xmlns="" id="{E7F702B5-8B35-4A9F-AB11-A2625BC5C3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463781" y="3681382"/>
            <a:ext cx="5394844" cy="216000"/>
          </a:xfrm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21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2100" b="1" cap="all" baseline="0">
                <a:latin typeface="+mj-lt"/>
              </a:defRPr>
            </a:lvl9pPr>
          </a:lstStyle>
          <a:p>
            <a:pPr lvl="0"/>
            <a:r>
              <a:rPr lang="de-DE" dirty="0"/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116178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| Titel | 3 Texte |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550" y="1141058"/>
            <a:ext cx="11521837" cy="2592361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1019250" y="829253"/>
            <a:ext cx="4196590" cy="1146431"/>
          </a:xfrm>
          <a:solidFill>
            <a:schemeClr val="bg1"/>
          </a:solidFill>
        </p:spPr>
        <p:txBody>
          <a:bodyPr lIns="180000" tIns="180000" rIns="180000" bIns="108000" anchor="ctr" anchorCtr="0">
            <a:spAutoFit/>
          </a:bodyPr>
          <a:lstStyle>
            <a:lvl1pPr algn="l">
              <a:defRPr/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gray">
          <a:xfrm>
            <a:off x="6241678" y="4006090"/>
            <a:ext cx="2664000" cy="25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/>
          </p:nvPr>
        </p:nvSpPr>
        <p:spPr bwMode="gray">
          <a:xfrm>
            <a:off x="9193931" y="4006090"/>
            <a:ext cx="2664000" cy="25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/>
          </p:nvPr>
        </p:nvSpPr>
        <p:spPr bwMode="gray">
          <a:xfrm>
            <a:off x="3289426" y="4006090"/>
            <a:ext cx="2664000" cy="25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014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826648" y="-2546870"/>
            <a:ext cx="5519411" cy="5519411"/>
          </a:xfrm>
          <a:prstGeom prst="ellipse">
            <a:avLst/>
          </a:prstGeom>
          <a:solidFill>
            <a:schemeClr val="bg1"/>
          </a:solidFill>
          <a:ln w="317500">
            <a:solidFill>
              <a:schemeClr val="accent2"/>
            </a:solidFill>
          </a:ln>
        </p:spPr>
        <p:txBody>
          <a:bodyPr wrap="square" lIns="180000" tIns="252000" rIns="180000" bIns="180000" anchor="b" anchorCtr="0">
            <a:noAutofit/>
          </a:bodyPr>
          <a:lstStyle>
            <a:lvl1pPr algn="ctr">
              <a:defRPr b="0">
                <a:latin typeface="Impact" panose="020B080603090205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336947" y="3718138"/>
            <a:ext cx="2665413" cy="28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3"/>
          </p:nvPr>
        </p:nvSpPr>
        <p:spPr bwMode="gray">
          <a:xfrm>
            <a:off x="6241603" y="3718138"/>
            <a:ext cx="2665413" cy="28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3289275" y="3142138"/>
            <a:ext cx="2665413" cy="33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9192814" y="3142138"/>
            <a:ext cx="2665413" cy="33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26E9BBD6-4215-408C-AD84-4489AA1A5EC5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983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| Titel | 6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947" y="621482"/>
            <a:ext cx="4680490" cy="5904352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329009" y="4221882"/>
            <a:ext cx="4680000" cy="2315419"/>
          </a:xfrm>
        </p:spPr>
        <p:txBody>
          <a:bodyPr lIns="180000" tIns="180000" rIns="180000" bIns="180000" anchor="b"/>
          <a:lstStyle>
            <a:lvl1pPr algn="l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Titelmaster-format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5305147" y="765498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1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8690227" y="765498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5305147" y="2709213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690227" y="2709213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4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5305147" y="4652928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5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8690227" y="4652928"/>
            <a:ext cx="3168000" cy="172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946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7587" y="621403"/>
            <a:ext cx="11520000" cy="5903221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243099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7587" y="621403"/>
            <a:ext cx="11520000" cy="5903221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602317" y="-890146"/>
            <a:ext cx="4752000" cy="4752000"/>
          </a:xfrm>
          <a:prstGeom prst="ellipse">
            <a:avLst/>
          </a:prstGeom>
          <a:solidFill>
            <a:schemeClr val="bg1"/>
          </a:solidFill>
          <a:ln w="317500">
            <a:solidFill>
              <a:schemeClr val="accent5"/>
            </a:solidFill>
          </a:ln>
        </p:spPr>
        <p:txBody>
          <a:bodyPr lIns="0" tIns="828000"/>
          <a:lstStyle>
            <a:lvl1pPr algn="ctr">
              <a:defRPr b="0">
                <a:latin typeface="Impact" panose="020B0806030902050204" pitchFamily="34" charset="0"/>
              </a:defRPr>
            </a:lvl1pPr>
          </a:lstStyle>
          <a:p>
            <a:r>
              <a:rPr lang="de-DE" dirty="0"/>
              <a:t>Titelmaster-format durch Klicken bearbeiten</a:t>
            </a:r>
          </a:p>
        </p:txBody>
      </p:sp>
      <p:sp>
        <p:nvSpPr>
          <p:cNvPr id="5" name="Ellipse 4"/>
          <p:cNvSpPr/>
          <p:nvPr userDrawn="1"/>
        </p:nvSpPr>
        <p:spPr bwMode="gray">
          <a:xfrm>
            <a:off x="624757" y="333294"/>
            <a:ext cx="144090" cy="1440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71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4" name="Bildplatzhalter 12">
            <a:extLst>
              <a:ext uri="{FF2B5EF4-FFF2-40B4-BE49-F238E27FC236}">
                <a16:creationId xmlns:a16="http://schemas.microsoft.com/office/drawing/2014/main" xmlns="" id="{CF90FCCD-AE0C-41EF-A9FD-49C331B280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65027" y="620713"/>
            <a:ext cx="9793598" cy="5903912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noFill/>
            <a:miter lim="800000"/>
          </a:ln>
        </p:spPr>
        <p:txBody>
          <a:bodyPr wrap="square" tIns="0" bIns="792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xmlns="" id="{A6F1AE8A-4C14-4496-B9A4-A0B52D5829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52817" y="837434"/>
            <a:ext cx="3096430" cy="5472760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260912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4" name="Bildplatzhalter 12">
            <a:extLst>
              <a:ext uri="{FF2B5EF4-FFF2-40B4-BE49-F238E27FC236}">
                <a16:creationId xmlns:a16="http://schemas.microsoft.com/office/drawing/2014/main" xmlns="" id="{CF90FCCD-AE0C-41EF-A9FD-49C331B280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6786" y="621404"/>
            <a:ext cx="11520000" cy="4608512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noFill/>
            <a:miter lim="800000"/>
          </a:ln>
        </p:spPr>
        <p:txBody>
          <a:bodyPr wrap="square" tIns="0" bIns="792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xmlns="" id="{A6F1AE8A-4C14-4496-B9A4-A0B52D5829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001156" y="3168081"/>
            <a:ext cx="6192000" cy="28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xmlns="" id="{E792B4D8-757A-4C93-B6F6-79B44FF9E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772945" y="2669180"/>
            <a:ext cx="2987999" cy="3673170"/>
          </a:xfrm>
          <a:solidFill>
            <a:schemeClr val="bg1"/>
          </a:solidFill>
        </p:spPr>
        <p:txBody>
          <a:bodyPr lIns="180000" tIns="360000" rIns="180000" bIns="360000"/>
          <a:lstStyle>
            <a:lvl1pPr>
              <a:defRPr/>
            </a:lvl1pPr>
          </a:lstStyle>
          <a:p>
            <a:r>
              <a:rPr lang="de-DE" dirty="0"/>
              <a:t>Master-titel-format </a:t>
            </a:r>
            <a:r>
              <a:rPr lang="de-DE" dirty="0" err="1"/>
              <a:t>bearbei-ten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39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2109852" y="4694161"/>
            <a:ext cx="7975471" cy="668626"/>
          </a:xfrm>
          <a:solidFill>
            <a:schemeClr val="accent2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49168" y="5434819"/>
            <a:ext cx="1496839" cy="299295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 marL="0" indent="0" algn="ctr"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Redner, Datum, Ort</a:t>
            </a:r>
          </a:p>
        </p:txBody>
      </p:sp>
      <p:sp>
        <p:nvSpPr>
          <p:cNvPr id="10" name="Textplatzhalter 9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5528924" y="3830041"/>
            <a:ext cx="1137327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121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008509" y="621404"/>
            <a:ext cx="10836000" cy="5904000"/>
          </a:xfrm>
          <a:solidFill>
            <a:schemeClr val="bg1">
              <a:lumMod val="85000"/>
            </a:schemeClr>
          </a:solidFill>
          <a:ln w="88900" cap="sq">
            <a:noFill/>
            <a:miter lim="800000"/>
          </a:ln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224458" y="3790194"/>
            <a:ext cx="3960441" cy="2520000"/>
          </a:xfr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01127" y="1551518"/>
            <a:ext cx="2484000" cy="1512000"/>
          </a:xfr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96823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7" name="Bildplatzhalter 12">
            <a:extLst>
              <a:ext uri="{FF2B5EF4-FFF2-40B4-BE49-F238E27FC236}">
                <a16:creationId xmlns:a16="http://schemas.microsoft.com/office/drawing/2014/main" xmlns="" id="{CF90FCCD-AE0C-41EF-A9FD-49C331B280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6787" y="621404"/>
            <a:ext cx="8569088" cy="5904000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noFill/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A6F1AE8A-4C14-4496-B9A4-A0B52D5829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365580" y="2925422"/>
            <a:ext cx="5184000" cy="3384772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xmlns="" id="{6538DF03-849B-4131-9563-4858E9176B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833045" y="621404"/>
            <a:ext cx="2232000" cy="2664000"/>
          </a:xfr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xmlns="" id="{12FFEDDD-9378-4169-B666-9DBCA265AC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94377" y="621404"/>
            <a:ext cx="2664000" cy="223231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583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7587" y="621404"/>
            <a:ext cx="11520000" cy="3744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786" y="4654224"/>
            <a:ext cx="3600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225327" y="4654224"/>
            <a:ext cx="3744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258387" y="4654224"/>
            <a:ext cx="3600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3008482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786" y="621404"/>
            <a:ext cx="7633061" cy="3744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786" y="4654224"/>
            <a:ext cx="3600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225327" y="4654224"/>
            <a:ext cx="3744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258387" y="620713"/>
            <a:ext cx="3600000" cy="590551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xmlns="" id="{E792B4D8-757A-4C93-B6F6-79B44FF9E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1432527" y="4045195"/>
            <a:ext cx="4392000" cy="600334"/>
          </a:xfrm>
          <a:solidFill>
            <a:schemeClr val="accent1"/>
          </a:solidFill>
        </p:spPr>
        <p:txBody>
          <a:bodyPr wrap="none" lIns="180000" tIns="108000" rIns="180000" bIns="72000" anchor="ctr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 bwMode="gray">
          <a:xfrm rot="21360000">
            <a:off x="1864239" y="4517395"/>
            <a:ext cx="4991386" cy="611312"/>
          </a:xfrm>
          <a:solidFill>
            <a:schemeClr val="accent6"/>
          </a:solidFill>
        </p:spPr>
        <p:txBody>
          <a:bodyPr wrap="none" lIns="180000" tIns="36000" rIns="180000" bIns="36000" anchor="ctr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35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3500" b="1" cap="all" baseline="0">
                <a:latin typeface="+mj-lt"/>
              </a:defRPr>
            </a:lvl2pPr>
            <a:lvl3pPr marL="0" indent="0" algn="ctr">
              <a:buNone/>
              <a:defRPr sz="3500" b="1" cap="all" baseline="0">
                <a:latin typeface="+mj-lt"/>
              </a:defRPr>
            </a:lvl3pPr>
            <a:lvl4pPr marL="0" indent="0" algn="ctr">
              <a:buNone/>
              <a:defRPr sz="3500" b="1" cap="all" baseline="0">
                <a:latin typeface="+mj-lt"/>
              </a:defRPr>
            </a:lvl4pPr>
            <a:lvl5pPr marL="0" indent="0" algn="ctr">
              <a:buNone/>
              <a:defRPr sz="3500" b="1" cap="all" baseline="0">
                <a:latin typeface="+mj-lt"/>
              </a:defRPr>
            </a:lvl5pPr>
            <a:lvl6pPr marL="0" indent="0" algn="ctr">
              <a:buNone/>
              <a:defRPr sz="3500" b="1" cap="all" baseline="0">
                <a:latin typeface="+mj-lt"/>
              </a:defRPr>
            </a:lvl6pPr>
            <a:lvl7pPr marL="0" indent="0" algn="ctr">
              <a:buNone/>
              <a:defRPr sz="3500" b="1" cap="all" baseline="0">
                <a:latin typeface="+mj-lt"/>
              </a:defRPr>
            </a:lvl7pPr>
            <a:lvl8pPr marL="0" indent="0" algn="ctr">
              <a:buNone/>
              <a:defRPr sz="3500" b="1" cap="all" baseline="0">
                <a:latin typeface="+mj-lt"/>
              </a:defRPr>
            </a:lvl8pPr>
            <a:lvl9pPr marL="0" indent="0" algn="ctr">
              <a:buNone/>
              <a:defRPr sz="3500" b="1" cap="all" baseline="0">
                <a:latin typeface="+mj-lt"/>
              </a:defRPr>
            </a:lvl9pPr>
          </a:lstStyle>
          <a:p>
            <a:pPr lvl="0"/>
            <a:r>
              <a:rPr lang="de-DE" dirty="0"/>
              <a:t>zweizeiliger </a:t>
            </a:r>
            <a:r>
              <a:rPr lang="de-DE" dirty="0" err="1"/>
              <a:t>titel</a:t>
            </a:r>
            <a:endParaRPr lang="de-DE" dirty="0"/>
          </a:p>
        </p:txBody>
      </p:sp>
      <p:sp>
        <p:nvSpPr>
          <p:cNvPr id="11" name="Ellipse 10"/>
          <p:cNvSpPr/>
          <p:nvPr userDrawn="1"/>
        </p:nvSpPr>
        <p:spPr bwMode="gray">
          <a:xfrm>
            <a:off x="624757" y="333294"/>
            <a:ext cx="144090" cy="144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923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161457" y="621404"/>
            <a:ext cx="6696000" cy="3744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786" y="3357784"/>
            <a:ext cx="4536631" cy="316844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001963" y="620713"/>
            <a:ext cx="1872000" cy="24487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049996" y="4653964"/>
            <a:ext cx="1944000" cy="1296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161957" y="4654224"/>
            <a:ext cx="3600000" cy="187200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2709384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785" y="620713"/>
            <a:ext cx="2088000" cy="41772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713397" y="620713"/>
            <a:ext cx="2016000" cy="41772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017437" y="620713"/>
            <a:ext cx="2088000" cy="41772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94057" y="620713"/>
            <a:ext cx="2088000" cy="41772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770387" y="620713"/>
            <a:ext cx="2088000" cy="4177271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 rot="21360000">
            <a:off x="3899985" y="4449044"/>
            <a:ext cx="6555103" cy="1224000"/>
          </a:xfrm>
          <a:solidFill>
            <a:schemeClr val="bg1"/>
          </a:solidFill>
        </p:spPr>
        <p:txBody>
          <a:bodyPr wrap="square" lIns="144000" tIns="180000" rIns="180000" bIns="180000" anchor="b">
            <a:spAutoFit/>
          </a:bodyPr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692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xmlns="" id="{B8EC3DD3-DBC0-4BF3-992B-E98B1D764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295204" y="-284871"/>
            <a:ext cx="3173237" cy="7322023"/>
          </a:xfrm>
          <a:custGeom>
            <a:avLst/>
            <a:gdLst>
              <a:gd name="connsiteX0" fmla="*/ 3168000 w 3168000"/>
              <a:gd name="connsiteY0" fmla="*/ 0 h 3312000"/>
              <a:gd name="connsiteX1" fmla="*/ 3168000 w 3168000"/>
              <a:gd name="connsiteY1" fmla="*/ 649566 h 3312000"/>
              <a:gd name="connsiteX2" fmla="*/ 185552 w 3168000"/>
              <a:gd name="connsiteY2" fmla="*/ 441013 h 3312000"/>
              <a:gd name="connsiteX3" fmla="*/ 165467 w 3168000"/>
              <a:gd name="connsiteY3" fmla="*/ 728232 h 3312000"/>
              <a:gd name="connsiteX4" fmla="*/ 3168000 w 3168000"/>
              <a:gd name="connsiteY4" fmla="*/ 938190 h 3312000"/>
              <a:gd name="connsiteX5" fmla="*/ 3168000 w 3168000"/>
              <a:gd name="connsiteY5" fmla="*/ 3312000 h 3312000"/>
              <a:gd name="connsiteX6" fmla="*/ 0 w 3168000"/>
              <a:gd name="connsiteY6" fmla="*/ 3312000 h 3312000"/>
              <a:gd name="connsiteX7" fmla="*/ 0 w 3168000"/>
              <a:gd name="connsiteY7" fmla="*/ 0 h 3312000"/>
              <a:gd name="connsiteX0" fmla="*/ 3173237 w 3173237"/>
              <a:gd name="connsiteY0" fmla="*/ 0 h 7073648"/>
              <a:gd name="connsiteX1" fmla="*/ 3173237 w 3173237"/>
              <a:gd name="connsiteY1" fmla="*/ 649566 h 7073648"/>
              <a:gd name="connsiteX2" fmla="*/ 190789 w 3173237"/>
              <a:gd name="connsiteY2" fmla="*/ 441013 h 7073648"/>
              <a:gd name="connsiteX3" fmla="*/ 170704 w 3173237"/>
              <a:gd name="connsiteY3" fmla="*/ 728232 h 7073648"/>
              <a:gd name="connsiteX4" fmla="*/ 3173237 w 3173237"/>
              <a:gd name="connsiteY4" fmla="*/ 938190 h 7073648"/>
              <a:gd name="connsiteX5" fmla="*/ 3173237 w 3173237"/>
              <a:gd name="connsiteY5" fmla="*/ 3312000 h 7073648"/>
              <a:gd name="connsiteX6" fmla="*/ 0 w 3173237"/>
              <a:gd name="connsiteY6" fmla="*/ 7073648 h 7073648"/>
              <a:gd name="connsiteX7" fmla="*/ 5237 w 3173237"/>
              <a:gd name="connsiteY7" fmla="*/ 0 h 7073648"/>
              <a:gd name="connsiteX8" fmla="*/ 3173237 w 3173237"/>
              <a:gd name="connsiteY8" fmla="*/ 0 h 7073648"/>
              <a:gd name="connsiteX0" fmla="*/ 3173237 w 3173237"/>
              <a:gd name="connsiteY0" fmla="*/ 0 h 7273850"/>
              <a:gd name="connsiteX1" fmla="*/ 3173237 w 3173237"/>
              <a:gd name="connsiteY1" fmla="*/ 649566 h 7273850"/>
              <a:gd name="connsiteX2" fmla="*/ 190789 w 3173237"/>
              <a:gd name="connsiteY2" fmla="*/ 441013 h 7273850"/>
              <a:gd name="connsiteX3" fmla="*/ 170704 w 3173237"/>
              <a:gd name="connsiteY3" fmla="*/ 728232 h 7273850"/>
              <a:gd name="connsiteX4" fmla="*/ 3173237 w 3173237"/>
              <a:gd name="connsiteY4" fmla="*/ 938190 h 7273850"/>
              <a:gd name="connsiteX5" fmla="*/ 3163548 w 3173237"/>
              <a:gd name="connsiteY5" fmla="*/ 7273850 h 7273850"/>
              <a:gd name="connsiteX6" fmla="*/ 0 w 3173237"/>
              <a:gd name="connsiteY6" fmla="*/ 7073648 h 7273850"/>
              <a:gd name="connsiteX7" fmla="*/ 5237 w 3173237"/>
              <a:gd name="connsiteY7" fmla="*/ 0 h 7273850"/>
              <a:gd name="connsiteX8" fmla="*/ 3173237 w 3173237"/>
              <a:gd name="connsiteY8" fmla="*/ 0 h 7273850"/>
              <a:gd name="connsiteX0" fmla="*/ 3173237 w 3173237"/>
              <a:gd name="connsiteY0" fmla="*/ 0 h 7322023"/>
              <a:gd name="connsiteX1" fmla="*/ 3173237 w 3173237"/>
              <a:gd name="connsiteY1" fmla="*/ 649566 h 7322023"/>
              <a:gd name="connsiteX2" fmla="*/ 190789 w 3173237"/>
              <a:gd name="connsiteY2" fmla="*/ 441013 h 7322023"/>
              <a:gd name="connsiteX3" fmla="*/ 170704 w 3173237"/>
              <a:gd name="connsiteY3" fmla="*/ 728232 h 7322023"/>
              <a:gd name="connsiteX4" fmla="*/ 3173237 w 3173237"/>
              <a:gd name="connsiteY4" fmla="*/ 938190 h 7322023"/>
              <a:gd name="connsiteX5" fmla="*/ 3169727 w 3173237"/>
              <a:gd name="connsiteY5" fmla="*/ 7322023 h 7322023"/>
              <a:gd name="connsiteX6" fmla="*/ 0 w 3173237"/>
              <a:gd name="connsiteY6" fmla="*/ 7073648 h 7322023"/>
              <a:gd name="connsiteX7" fmla="*/ 5237 w 3173237"/>
              <a:gd name="connsiteY7" fmla="*/ 0 h 7322023"/>
              <a:gd name="connsiteX8" fmla="*/ 3173237 w 3173237"/>
              <a:gd name="connsiteY8" fmla="*/ 0 h 7322023"/>
              <a:gd name="connsiteX0" fmla="*/ 3173237 w 3173237"/>
              <a:gd name="connsiteY0" fmla="*/ 0 h 7322023"/>
              <a:gd name="connsiteX1" fmla="*/ 3173237 w 3173237"/>
              <a:gd name="connsiteY1" fmla="*/ 649566 h 7322023"/>
              <a:gd name="connsiteX2" fmla="*/ 190789 w 3173237"/>
              <a:gd name="connsiteY2" fmla="*/ 441013 h 7322023"/>
              <a:gd name="connsiteX3" fmla="*/ 170704 w 3173237"/>
              <a:gd name="connsiteY3" fmla="*/ 728232 h 7322023"/>
              <a:gd name="connsiteX4" fmla="*/ 3173237 w 3173237"/>
              <a:gd name="connsiteY4" fmla="*/ 938190 h 7322023"/>
              <a:gd name="connsiteX5" fmla="*/ 3169727 w 3173237"/>
              <a:gd name="connsiteY5" fmla="*/ 7322023 h 7322023"/>
              <a:gd name="connsiteX6" fmla="*/ 0 w 3173237"/>
              <a:gd name="connsiteY6" fmla="*/ 7073648 h 7322023"/>
              <a:gd name="connsiteX7" fmla="*/ 5237 w 3173237"/>
              <a:gd name="connsiteY7" fmla="*/ 0 h 7322023"/>
              <a:gd name="connsiteX8" fmla="*/ 3173237 w 3173237"/>
              <a:gd name="connsiteY8" fmla="*/ 0 h 732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3237" h="7322023">
                <a:moveTo>
                  <a:pt x="3173237" y="0"/>
                </a:moveTo>
                <a:lnTo>
                  <a:pt x="3173237" y="649566"/>
                </a:lnTo>
                <a:lnTo>
                  <a:pt x="190789" y="441013"/>
                </a:lnTo>
                <a:lnTo>
                  <a:pt x="170704" y="728232"/>
                </a:lnTo>
                <a:lnTo>
                  <a:pt x="3173237" y="938190"/>
                </a:lnTo>
                <a:cubicBezTo>
                  <a:pt x="3170007" y="3050077"/>
                  <a:pt x="3172957" y="5210136"/>
                  <a:pt x="3169727" y="7322023"/>
                </a:cubicBezTo>
                <a:lnTo>
                  <a:pt x="0" y="7073648"/>
                </a:lnTo>
                <a:cubicBezTo>
                  <a:pt x="1746" y="4715765"/>
                  <a:pt x="3491" y="2357883"/>
                  <a:pt x="5237" y="0"/>
                </a:cubicBezTo>
                <a:lnTo>
                  <a:pt x="3173237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180000" rIns="180000" bIns="792000" anchor="b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D84A8F4-5F47-41D0-B73A-57A150EE38B4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1"/>
          </p:nvPr>
        </p:nvSpPr>
        <p:spPr bwMode="gray">
          <a:xfrm>
            <a:off x="4225925" y="334138"/>
            <a:ext cx="7632700" cy="6192000"/>
          </a:xfrm>
          <a:solidFill>
            <a:schemeClr val="bg1">
              <a:lumMod val="9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defRPr sz="800"/>
            </a:lvl1pPr>
            <a:lvl2pPr marL="0" indent="0" algn="ctr">
              <a:spcAft>
                <a:spcPts val="0"/>
              </a:spcAft>
              <a:defRPr sz="800"/>
            </a:lvl2pPr>
            <a:lvl3pPr marL="0" indent="0" algn="ctr">
              <a:spcAft>
                <a:spcPts val="0"/>
              </a:spcAft>
              <a:defRPr sz="800"/>
            </a:lvl3pPr>
            <a:lvl4pPr marL="0" indent="0" algn="ctr">
              <a:spcAft>
                <a:spcPts val="0"/>
              </a:spcAft>
              <a:defRPr sz="800"/>
            </a:lvl4pPr>
            <a:lvl5pPr marL="0" indent="0" algn="ctr">
              <a:spcAft>
                <a:spcPts val="0"/>
              </a:spcAft>
              <a:defRPr sz="800"/>
            </a:lvl5pPr>
            <a:lvl6pPr marL="0" indent="0" algn="ctr">
              <a:spcAft>
                <a:spcPts val="0"/>
              </a:spcAft>
              <a:defRPr sz="800"/>
            </a:lvl6pPr>
            <a:lvl7pPr marL="0" indent="0" algn="ctr">
              <a:spcAft>
                <a:spcPts val="0"/>
              </a:spcAft>
              <a:defRPr sz="800"/>
            </a:lvl7pPr>
            <a:lvl8pPr marL="0" indent="0" algn="ctr">
              <a:spcAft>
                <a:spcPts val="0"/>
              </a:spcAft>
              <a:defRPr sz="800"/>
            </a:lvl8pPr>
            <a:lvl9pPr marL="0" indent="0" algn="ctr">
              <a:spcAft>
                <a:spcPts val="0"/>
              </a:spcAft>
              <a:defRPr sz="800"/>
            </a:lvl9pPr>
          </a:lstStyle>
          <a:p>
            <a:pPr lvl="0"/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143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|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8227" y="3933865"/>
            <a:ext cx="11520000" cy="2590759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26DB8BA-C0C6-4D03-8449-4898397A4737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rgbClr val="1641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2"/>
          </p:nvPr>
        </p:nvSpPr>
        <p:spPr bwMode="gray">
          <a:xfrm>
            <a:off x="336550" y="620713"/>
            <a:ext cx="11522075" cy="3257550"/>
          </a:xfrm>
          <a:solidFill>
            <a:schemeClr val="bg1">
              <a:lumMod val="95000"/>
            </a:schemeClr>
          </a:solidFill>
        </p:spPr>
        <p:txBody>
          <a:bodyPr bIns="1944000"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 baseline="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7772703" y="4562765"/>
            <a:ext cx="3603185" cy="668626"/>
          </a:xfrm>
          <a:solidFill>
            <a:schemeClr val="bg1"/>
          </a:solidFill>
        </p:spPr>
        <p:txBody>
          <a:bodyPr wrap="none" lIns="180000" tIns="72000" rIns="180000" bIns="72000" anchor="ctr" anchorCtr="0">
            <a:spAutoFit/>
          </a:bodyPr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impsum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 bwMode="gray">
          <a:xfrm rot="21360000">
            <a:off x="8061342" y="5121441"/>
            <a:ext cx="3104651" cy="668626"/>
          </a:xfrm>
          <a:solidFill>
            <a:schemeClr val="bg1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3400" b="1" cap="all" baseline="0">
                <a:latin typeface="+mj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400" b="1" cap="all" baseline="0">
                <a:latin typeface="+mj-lt"/>
              </a:defRPr>
            </a:lvl2pPr>
            <a:lvl3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3pPr>
            <a:lvl4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3400" b="1" cap="all" baseline="0">
                <a:latin typeface="+mj-lt"/>
              </a:defRPr>
            </a:lvl9pPr>
          </a:lstStyle>
          <a:p>
            <a:pPr lvl="0"/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987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| Titel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3"/>
          <p:cNvSpPr>
            <a:spLocks noGrp="1"/>
          </p:cNvSpPr>
          <p:nvPr>
            <p:ph type="chart" sz="quarter" idx="14"/>
          </p:nvPr>
        </p:nvSpPr>
        <p:spPr bwMode="gray">
          <a:xfrm>
            <a:off x="336550" y="620712"/>
            <a:ext cx="8569325" cy="5903999"/>
          </a:xfrm>
          <a:solidFill>
            <a:schemeClr val="bg1">
              <a:lumMod val="95000"/>
            </a:schemeClr>
          </a:solidFill>
        </p:spPr>
        <p:txBody>
          <a:bodyPr bIns="3240000"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 baseline="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9193213" y="621404"/>
            <a:ext cx="2664764" cy="2016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/>
              <a:t>durch Klicken Bearbeiten max. 5 Zeilen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4" name="Freihandform 13"/>
          <p:cNvSpPr/>
          <p:nvPr userDrawn="1"/>
        </p:nvSpPr>
        <p:spPr bwMode="gray">
          <a:xfrm>
            <a:off x="9049997" y="620712"/>
            <a:ext cx="0" cy="5904000"/>
          </a:xfrm>
          <a:custGeom>
            <a:avLst/>
            <a:gdLst>
              <a:gd name="connsiteX0" fmla="*/ 0 w 0"/>
              <a:gd name="connsiteY0" fmla="*/ 0 h 5476875"/>
              <a:gd name="connsiteX1" fmla="*/ 0 w 0"/>
              <a:gd name="connsiteY1" fmla="*/ 5476875 h 54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875">
                <a:moveTo>
                  <a:pt x="0" y="0"/>
                </a:moveTo>
                <a:lnTo>
                  <a:pt x="0" y="5476875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/>
          </p:nvPr>
        </p:nvSpPr>
        <p:spPr bwMode="gray">
          <a:xfrm>
            <a:off x="9193213" y="2710194"/>
            <a:ext cx="2665412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26DB8BA-C0C6-4D03-8449-4898397A4737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rgbClr val="1641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2421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7" name="Medienplatzhalter 3"/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336550" y="620713"/>
            <a:ext cx="11520000" cy="5905511"/>
          </a:xfrm>
          <a:solidFill>
            <a:schemeClr val="bg1">
              <a:lumMod val="8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Video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69786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0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invGray">
          <a:xfrm>
            <a:off x="264777" y="261354"/>
            <a:ext cx="3384470" cy="28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invGray">
          <a:xfrm>
            <a:off x="336787" y="1269494"/>
            <a:ext cx="11520000" cy="2880000"/>
          </a:xfrm>
        </p:spPr>
        <p:txBody>
          <a:bodyPr anchor="t"/>
          <a:lstStyle>
            <a:lvl1pPr algn="l">
              <a:defRPr sz="12000" b="0" cap="none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de-DE" dirty="0" err="1"/>
              <a:t>kapitel</a:t>
            </a:r>
            <a:r>
              <a:rPr lang="de-DE" dirty="0"/>
              <a:t>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Ellipse 7"/>
          <p:cNvSpPr/>
          <p:nvPr userDrawn="1"/>
        </p:nvSpPr>
        <p:spPr bwMode="inv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 bwMode="inv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inv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inv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inv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47570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</p:spTree>
    <p:extLst>
      <p:ext uri="{BB962C8B-B14F-4D97-AF65-F5344CB8AC3E}">
        <p14:creationId xmlns:p14="http://schemas.microsoft.com/office/powerpoint/2010/main" val="3930916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| Bild | schwarz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-1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0004E6F4-18CD-4E1B-8A26-6940B308D3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 rot="21360000">
            <a:off x="448799" y="-114649"/>
            <a:ext cx="2592000" cy="1800000"/>
          </a:xfrm>
          <a:solidFill>
            <a:schemeClr val="bg1"/>
          </a:solidFill>
          <a:ln w="28575" cap="sq">
            <a:noFill/>
            <a:miter lim="800000"/>
          </a:ln>
        </p:spPr>
        <p:txBody>
          <a:bodyPr lIns="180000" tIns="576000" rIns="180000" bIns="180000" anchor="t"/>
          <a:lstStyle>
            <a:lvl1pPr marL="0" indent="0" algn="l">
              <a:spcAft>
                <a:spcPts val="0"/>
              </a:spcAft>
              <a:buNone/>
              <a:defRPr sz="1000" b="1" baseline="0">
                <a:solidFill>
                  <a:schemeClr val="accent6"/>
                </a:solidFill>
              </a:defRPr>
            </a:lvl1pPr>
            <a:lvl2pPr marL="0" indent="0" algn="l">
              <a:buNone/>
              <a:defRPr sz="1000">
                <a:solidFill>
                  <a:schemeClr val="tx1"/>
                </a:solidFill>
              </a:defRPr>
            </a:lvl2pPr>
            <a:lvl3pPr marL="0" indent="0" algn="l">
              <a:buNone/>
              <a:defRPr sz="1000">
                <a:solidFill>
                  <a:schemeClr val="tx1"/>
                </a:solidFill>
              </a:defRPr>
            </a:lvl3pPr>
            <a:lvl4pPr marL="0" indent="0" algn="l">
              <a:buNone/>
              <a:defRPr sz="1000">
                <a:solidFill>
                  <a:schemeClr val="tx1"/>
                </a:solidFill>
              </a:defRPr>
            </a:lvl4pPr>
            <a:lvl5pPr marL="0" indent="0" algn="l">
              <a:buNone/>
              <a:defRPr sz="1000">
                <a:solidFill>
                  <a:schemeClr val="tx1"/>
                </a:solidFill>
              </a:defRPr>
            </a:lvl5pPr>
            <a:lvl6pPr marL="0" indent="0" algn="l">
              <a:buNone/>
              <a:defRPr sz="1000">
                <a:solidFill>
                  <a:schemeClr val="tx1"/>
                </a:solidFill>
              </a:defRPr>
            </a:lvl6pPr>
            <a:lvl7pPr marL="0" indent="0" algn="l">
              <a:buNone/>
              <a:defRPr sz="1000">
                <a:solidFill>
                  <a:schemeClr val="tx1"/>
                </a:solidFill>
              </a:defRPr>
            </a:lvl7pPr>
            <a:lvl8pPr marL="0" indent="0" algn="l">
              <a:buNone/>
              <a:defRPr sz="1000">
                <a:solidFill>
                  <a:schemeClr val="tx1"/>
                </a:solidFill>
              </a:defRPr>
            </a:lvl8pPr>
            <a:lvl9pPr marL="0" indent="0" algn="l">
              <a:buNone/>
              <a:defRPr sz="100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MAX MUSTERMANN</a:t>
            </a:r>
          </a:p>
          <a:p>
            <a:pPr lvl="1"/>
            <a:r>
              <a:rPr lang="de-DE" dirty="0"/>
              <a:t>Musterstraße 00</a:t>
            </a:r>
          </a:p>
          <a:p>
            <a:pPr lvl="1"/>
            <a:r>
              <a:rPr lang="de-DE" dirty="0"/>
              <a:t>00000 Musterstadt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Max.mustermann25hours-hotel.com</a:t>
            </a:r>
            <a:br>
              <a:rPr lang="de-DE" dirty="0"/>
            </a:br>
            <a:r>
              <a:rPr lang="de-DE" dirty="0"/>
              <a:t>000 123 456 78</a:t>
            </a:r>
          </a:p>
        </p:txBody>
      </p:sp>
      <p:sp>
        <p:nvSpPr>
          <p:cNvPr id="8" name="Textplatzhalter 2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5388037" y="4317773"/>
            <a:ext cx="1417499" cy="108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2pPr>
            <a:lvl3pPr marL="0" indent="0" algn="l">
              <a:buNone/>
              <a:defRPr sz="1000" b="0">
                <a:latin typeface="+mn-lt"/>
              </a:defRPr>
            </a:lvl3pPr>
            <a:lvl4pPr marL="0" indent="0" algn="l">
              <a:buNone/>
              <a:defRPr sz="1000" b="0">
                <a:latin typeface="+mn-lt"/>
              </a:defRPr>
            </a:lvl4pPr>
            <a:lvl5pPr marL="0" indent="0" algn="l">
              <a:buNone/>
              <a:defRPr sz="1000" b="0">
                <a:latin typeface="+mn-lt"/>
              </a:defRPr>
            </a:lvl5pPr>
            <a:lvl6pPr marL="0" indent="0" algn="l">
              <a:buNone/>
              <a:defRPr sz="1000" b="0">
                <a:latin typeface="+mn-lt"/>
              </a:defRPr>
            </a:lvl6pPr>
            <a:lvl7pPr marL="0" indent="0" algn="l">
              <a:buNone/>
              <a:defRPr sz="1000" b="0">
                <a:latin typeface="+mn-lt"/>
              </a:defRPr>
            </a:lvl7pPr>
            <a:lvl8pPr marL="0" indent="0" algn="l">
              <a:buNone/>
              <a:defRPr sz="1000" b="0">
                <a:latin typeface="+mn-lt"/>
              </a:defRPr>
            </a:lvl8pPr>
            <a:lvl9pPr marL="0" indent="0" algn="l">
              <a:buNone/>
              <a:defRPr sz="1000" b="0"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2AE265C6-1CCB-44D9-8170-840060418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456557" y="5528061"/>
            <a:ext cx="3280459" cy="579953"/>
          </a:xfrm>
          <a:solidFill>
            <a:schemeClr val="accent6"/>
          </a:solidFill>
        </p:spPr>
        <p:txBody>
          <a:bodyPr wrap="none" lIns="216000" tIns="72000" rIns="216000" bIns="36000" anchor="ctr">
            <a:spAutoFit/>
          </a:bodyPr>
          <a:lstStyle>
            <a:lvl1pPr algn="ctr">
              <a:lnSpc>
                <a:spcPct val="90000"/>
              </a:lnSpc>
              <a:defRPr sz="3400" b="1" baseline="0">
                <a:solidFill>
                  <a:schemeClr val="bg1"/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253407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| Bild | weiß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-1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0004E6F4-18CD-4E1B-8A26-6940B308D3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 rot="21360000">
            <a:off x="448799" y="-114649"/>
            <a:ext cx="2592000" cy="1800000"/>
          </a:xfrm>
          <a:solidFill>
            <a:schemeClr val="bg1"/>
          </a:solidFill>
          <a:ln w="28575" cap="sq">
            <a:noFill/>
            <a:miter lim="800000"/>
          </a:ln>
        </p:spPr>
        <p:txBody>
          <a:bodyPr lIns="180000" tIns="576000" rIns="180000" bIns="180000" anchor="t"/>
          <a:lstStyle>
            <a:lvl1pPr marL="0" indent="0" algn="l">
              <a:spcAft>
                <a:spcPts val="0"/>
              </a:spcAft>
              <a:buNone/>
              <a:defRPr sz="1000" b="1" baseline="0">
                <a:solidFill>
                  <a:schemeClr val="accent6"/>
                </a:solidFill>
              </a:defRPr>
            </a:lvl1pPr>
            <a:lvl2pPr marL="0" indent="0" algn="l">
              <a:buNone/>
              <a:defRPr sz="1000">
                <a:solidFill>
                  <a:schemeClr val="tx1"/>
                </a:solidFill>
              </a:defRPr>
            </a:lvl2pPr>
            <a:lvl3pPr marL="0" indent="0" algn="l">
              <a:buNone/>
              <a:defRPr sz="1000">
                <a:solidFill>
                  <a:schemeClr val="tx1"/>
                </a:solidFill>
              </a:defRPr>
            </a:lvl3pPr>
            <a:lvl4pPr marL="0" indent="0" algn="l">
              <a:buNone/>
              <a:defRPr sz="1000">
                <a:solidFill>
                  <a:schemeClr val="tx1"/>
                </a:solidFill>
              </a:defRPr>
            </a:lvl4pPr>
            <a:lvl5pPr marL="0" indent="0" algn="l">
              <a:buNone/>
              <a:defRPr sz="1000">
                <a:solidFill>
                  <a:schemeClr val="tx1"/>
                </a:solidFill>
              </a:defRPr>
            </a:lvl5pPr>
            <a:lvl6pPr marL="0" indent="0" algn="l">
              <a:buNone/>
              <a:defRPr sz="1000">
                <a:solidFill>
                  <a:schemeClr val="tx1"/>
                </a:solidFill>
              </a:defRPr>
            </a:lvl6pPr>
            <a:lvl7pPr marL="0" indent="0" algn="l">
              <a:buNone/>
              <a:defRPr sz="1000">
                <a:solidFill>
                  <a:schemeClr val="tx1"/>
                </a:solidFill>
              </a:defRPr>
            </a:lvl7pPr>
            <a:lvl8pPr marL="0" indent="0" algn="l">
              <a:buNone/>
              <a:defRPr sz="1000">
                <a:solidFill>
                  <a:schemeClr val="tx1"/>
                </a:solidFill>
              </a:defRPr>
            </a:lvl8pPr>
            <a:lvl9pPr marL="0" indent="0" algn="l">
              <a:buNone/>
              <a:defRPr sz="100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MAX MUSTERMANN</a:t>
            </a:r>
          </a:p>
          <a:p>
            <a:pPr lvl="1"/>
            <a:r>
              <a:rPr lang="de-DE" dirty="0"/>
              <a:t>Musterstraße 00</a:t>
            </a:r>
          </a:p>
          <a:p>
            <a:pPr lvl="1"/>
            <a:r>
              <a:rPr lang="de-DE" dirty="0"/>
              <a:t>00000 Musterstadt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Max.mustermann25hours-hotel.com</a:t>
            </a:r>
            <a:br>
              <a:rPr lang="de-DE" dirty="0"/>
            </a:br>
            <a:r>
              <a:rPr lang="de-DE" dirty="0"/>
              <a:t>000 123 456 78</a:t>
            </a:r>
          </a:p>
        </p:txBody>
      </p:sp>
      <p:sp>
        <p:nvSpPr>
          <p:cNvPr id="7" name="Textplatzhalter 2"/>
          <p:cNvSpPr>
            <a:spLocks noGrp="1" noChangeAspect="1"/>
          </p:cNvSpPr>
          <p:nvPr>
            <p:ph type="body" sz="quarter" idx="12" hasCustomPrompt="1"/>
          </p:nvPr>
        </p:nvSpPr>
        <p:spPr bwMode="gray">
          <a:xfrm>
            <a:off x="5388037" y="4317773"/>
            <a:ext cx="1417499" cy="108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2pPr>
            <a:lvl3pPr marL="0" indent="0" algn="l">
              <a:buNone/>
              <a:defRPr sz="1000" b="0">
                <a:latin typeface="+mn-lt"/>
              </a:defRPr>
            </a:lvl3pPr>
            <a:lvl4pPr marL="0" indent="0" algn="l">
              <a:buNone/>
              <a:defRPr sz="1000" b="0">
                <a:latin typeface="+mn-lt"/>
              </a:defRPr>
            </a:lvl4pPr>
            <a:lvl5pPr marL="0" indent="0" algn="l">
              <a:buNone/>
              <a:defRPr sz="1000" b="0">
                <a:latin typeface="+mn-lt"/>
              </a:defRPr>
            </a:lvl5pPr>
            <a:lvl6pPr marL="0" indent="0" algn="l">
              <a:buNone/>
              <a:defRPr sz="1000" b="0">
                <a:latin typeface="+mn-lt"/>
              </a:defRPr>
            </a:lvl6pPr>
            <a:lvl7pPr marL="0" indent="0" algn="l">
              <a:buNone/>
              <a:defRPr sz="1000" b="0">
                <a:latin typeface="+mn-lt"/>
              </a:defRPr>
            </a:lvl7pPr>
            <a:lvl8pPr marL="0" indent="0" algn="l">
              <a:buNone/>
              <a:defRPr sz="1000" b="0">
                <a:latin typeface="+mn-lt"/>
              </a:defRPr>
            </a:lvl8pPr>
            <a:lvl9pPr marL="0" indent="0" algn="l">
              <a:buNone/>
              <a:defRPr sz="1000" b="0"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2AE265C6-1CCB-44D9-8170-840060418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456557" y="5528061"/>
            <a:ext cx="3280459" cy="579953"/>
          </a:xfrm>
          <a:solidFill>
            <a:schemeClr val="accent6"/>
          </a:solidFill>
        </p:spPr>
        <p:txBody>
          <a:bodyPr wrap="none" lIns="216000" tIns="72000" rIns="216000" bIns="36000" anchor="ctr">
            <a:spAutoFit/>
          </a:bodyPr>
          <a:lstStyle>
            <a:lvl1pPr algn="ctr">
              <a:lnSpc>
                <a:spcPct val="90000"/>
              </a:lnSpc>
              <a:defRPr sz="3400" b="1" baseline="0">
                <a:solidFill>
                  <a:schemeClr val="bg1"/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1706850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| Video | schwarz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 3"/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0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Video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0004E6F4-18CD-4E1B-8A26-6940B308D3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 rot="21360000">
            <a:off x="448799" y="-114649"/>
            <a:ext cx="2592000" cy="1800000"/>
          </a:xfrm>
          <a:solidFill>
            <a:schemeClr val="bg1"/>
          </a:solidFill>
          <a:ln w="28575" cap="sq">
            <a:noFill/>
            <a:miter lim="800000"/>
          </a:ln>
        </p:spPr>
        <p:txBody>
          <a:bodyPr lIns="180000" tIns="576000" rIns="180000" bIns="180000" anchor="t"/>
          <a:lstStyle>
            <a:lvl1pPr marL="0" indent="0" algn="l">
              <a:spcAft>
                <a:spcPts val="0"/>
              </a:spcAft>
              <a:buNone/>
              <a:defRPr sz="1000" b="1" baseline="0">
                <a:solidFill>
                  <a:schemeClr val="accent6"/>
                </a:solidFill>
              </a:defRPr>
            </a:lvl1pPr>
            <a:lvl2pPr marL="0" indent="0" algn="l">
              <a:buNone/>
              <a:defRPr sz="1000">
                <a:solidFill>
                  <a:schemeClr val="tx1"/>
                </a:solidFill>
              </a:defRPr>
            </a:lvl2pPr>
            <a:lvl3pPr marL="0" indent="0" algn="l">
              <a:buNone/>
              <a:defRPr sz="1000">
                <a:solidFill>
                  <a:schemeClr val="tx1"/>
                </a:solidFill>
              </a:defRPr>
            </a:lvl3pPr>
            <a:lvl4pPr marL="0" indent="0" algn="l">
              <a:buNone/>
              <a:defRPr sz="1000">
                <a:solidFill>
                  <a:schemeClr val="tx1"/>
                </a:solidFill>
              </a:defRPr>
            </a:lvl4pPr>
            <a:lvl5pPr marL="0" indent="0" algn="l">
              <a:buNone/>
              <a:defRPr sz="1000">
                <a:solidFill>
                  <a:schemeClr val="tx1"/>
                </a:solidFill>
              </a:defRPr>
            </a:lvl5pPr>
            <a:lvl6pPr marL="0" indent="0" algn="l">
              <a:buNone/>
              <a:defRPr sz="1000">
                <a:solidFill>
                  <a:schemeClr val="tx1"/>
                </a:solidFill>
              </a:defRPr>
            </a:lvl6pPr>
            <a:lvl7pPr marL="0" indent="0" algn="l">
              <a:buNone/>
              <a:defRPr sz="1000">
                <a:solidFill>
                  <a:schemeClr val="tx1"/>
                </a:solidFill>
              </a:defRPr>
            </a:lvl7pPr>
            <a:lvl8pPr marL="0" indent="0" algn="l">
              <a:buNone/>
              <a:defRPr sz="1000">
                <a:solidFill>
                  <a:schemeClr val="tx1"/>
                </a:solidFill>
              </a:defRPr>
            </a:lvl8pPr>
            <a:lvl9pPr marL="0" indent="0" algn="l">
              <a:buNone/>
              <a:defRPr sz="100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MAX MUSTERMANN</a:t>
            </a:r>
          </a:p>
          <a:p>
            <a:pPr lvl="1"/>
            <a:r>
              <a:rPr lang="de-DE" dirty="0"/>
              <a:t>Musterstraße 00</a:t>
            </a:r>
          </a:p>
          <a:p>
            <a:pPr lvl="1"/>
            <a:r>
              <a:rPr lang="de-DE" dirty="0"/>
              <a:t>00000 Musterstadt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Max.mustermann25hours-hotel.com</a:t>
            </a:r>
            <a:br>
              <a:rPr lang="de-DE" dirty="0"/>
            </a:br>
            <a:r>
              <a:rPr lang="de-DE" dirty="0"/>
              <a:t>000 123 456 78</a:t>
            </a:r>
          </a:p>
        </p:txBody>
      </p:sp>
      <p:sp>
        <p:nvSpPr>
          <p:cNvPr id="8" name="Textplatzhalter 2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5388037" y="4317773"/>
            <a:ext cx="1417499" cy="108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2pPr>
            <a:lvl3pPr marL="0" indent="0" algn="l">
              <a:buNone/>
              <a:defRPr sz="1000" b="0">
                <a:latin typeface="+mn-lt"/>
              </a:defRPr>
            </a:lvl3pPr>
            <a:lvl4pPr marL="0" indent="0" algn="l">
              <a:buNone/>
              <a:defRPr sz="1000" b="0">
                <a:latin typeface="+mn-lt"/>
              </a:defRPr>
            </a:lvl4pPr>
            <a:lvl5pPr marL="0" indent="0" algn="l">
              <a:buNone/>
              <a:defRPr sz="1000" b="0">
                <a:latin typeface="+mn-lt"/>
              </a:defRPr>
            </a:lvl5pPr>
            <a:lvl6pPr marL="0" indent="0" algn="l">
              <a:buNone/>
              <a:defRPr sz="1000" b="0">
                <a:latin typeface="+mn-lt"/>
              </a:defRPr>
            </a:lvl6pPr>
            <a:lvl7pPr marL="0" indent="0" algn="l">
              <a:buNone/>
              <a:defRPr sz="1000" b="0">
                <a:latin typeface="+mn-lt"/>
              </a:defRPr>
            </a:lvl7pPr>
            <a:lvl8pPr marL="0" indent="0" algn="l">
              <a:buNone/>
              <a:defRPr sz="1000" b="0">
                <a:latin typeface="+mn-lt"/>
              </a:defRPr>
            </a:lvl8pPr>
            <a:lvl9pPr marL="0" indent="0" algn="l">
              <a:buNone/>
              <a:defRPr sz="1000" b="0"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2AE265C6-1CCB-44D9-8170-840060418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456557" y="5528061"/>
            <a:ext cx="3280459" cy="579953"/>
          </a:xfrm>
          <a:solidFill>
            <a:schemeClr val="accent6"/>
          </a:solidFill>
        </p:spPr>
        <p:txBody>
          <a:bodyPr wrap="none" lIns="216000" tIns="72000" rIns="216000" bIns="36000" anchor="ctr">
            <a:spAutoFit/>
          </a:bodyPr>
          <a:lstStyle>
            <a:lvl1pPr algn="ctr">
              <a:lnSpc>
                <a:spcPct val="90000"/>
              </a:lnSpc>
              <a:defRPr sz="3400" b="1" baseline="0">
                <a:solidFill>
                  <a:schemeClr val="bg1"/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3299334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| Video | weiß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 3"/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0" y="0"/>
            <a:ext cx="12195175" cy="6859588"/>
          </a:xfrm>
          <a:solidFill>
            <a:schemeClr val="bg1">
              <a:lumMod val="8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Video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0004E6F4-18CD-4E1B-8A26-6940B308D3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 rot="21360000">
            <a:off x="448799" y="-114649"/>
            <a:ext cx="2592000" cy="1800000"/>
          </a:xfrm>
          <a:solidFill>
            <a:schemeClr val="bg1"/>
          </a:solidFill>
          <a:ln w="28575" cap="sq">
            <a:noFill/>
            <a:miter lim="800000"/>
          </a:ln>
        </p:spPr>
        <p:txBody>
          <a:bodyPr lIns="180000" tIns="576000" rIns="180000" bIns="180000" anchor="t"/>
          <a:lstStyle>
            <a:lvl1pPr marL="0" indent="0" algn="l">
              <a:spcAft>
                <a:spcPts val="0"/>
              </a:spcAft>
              <a:buNone/>
              <a:defRPr sz="1000" b="1" baseline="0">
                <a:solidFill>
                  <a:schemeClr val="accent6"/>
                </a:solidFill>
              </a:defRPr>
            </a:lvl1pPr>
            <a:lvl2pPr marL="0" indent="0" algn="l">
              <a:buNone/>
              <a:defRPr sz="1000">
                <a:solidFill>
                  <a:schemeClr val="tx1"/>
                </a:solidFill>
              </a:defRPr>
            </a:lvl2pPr>
            <a:lvl3pPr marL="0" indent="0" algn="l">
              <a:buNone/>
              <a:defRPr sz="1000">
                <a:solidFill>
                  <a:schemeClr val="tx1"/>
                </a:solidFill>
              </a:defRPr>
            </a:lvl3pPr>
            <a:lvl4pPr marL="0" indent="0" algn="l">
              <a:buNone/>
              <a:defRPr sz="1000">
                <a:solidFill>
                  <a:schemeClr val="tx1"/>
                </a:solidFill>
              </a:defRPr>
            </a:lvl4pPr>
            <a:lvl5pPr marL="0" indent="0" algn="l">
              <a:buNone/>
              <a:defRPr sz="1000">
                <a:solidFill>
                  <a:schemeClr val="tx1"/>
                </a:solidFill>
              </a:defRPr>
            </a:lvl5pPr>
            <a:lvl6pPr marL="0" indent="0" algn="l">
              <a:buNone/>
              <a:defRPr sz="1000">
                <a:solidFill>
                  <a:schemeClr val="tx1"/>
                </a:solidFill>
              </a:defRPr>
            </a:lvl6pPr>
            <a:lvl7pPr marL="0" indent="0" algn="l">
              <a:buNone/>
              <a:defRPr sz="1000">
                <a:solidFill>
                  <a:schemeClr val="tx1"/>
                </a:solidFill>
              </a:defRPr>
            </a:lvl7pPr>
            <a:lvl8pPr marL="0" indent="0" algn="l">
              <a:buNone/>
              <a:defRPr sz="1000">
                <a:solidFill>
                  <a:schemeClr val="tx1"/>
                </a:solidFill>
              </a:defRPr>
            </a:lvl8pPr>
            <a:lvl9pPr marL="0" indent="0" algn="l">
              <a:buNone/>
              <a:defRPr sz="100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MAX MUSTERMANN</a:t>
            </a:r>
          </a:p>
          <a:p>
            <a:pPr lvl="1"/>
            <a:r>
              <a:rPr lang="de-DE" dirty="0"/>
              <a:t>Musterstraße 00</a:t>
            </a:r>
          </a:p>
          <a:p>
            <a:pPr lvl="1"/>
            <a:r>
              <a:rPr lang="de-DE" dirty="0"/>
              <a:t>00000 Musterstadt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Max.mustermann25hours-hotel.com</a:t>
            </a:r>
            <a:br>
              <a:rPr lang="de-DE" dirty="0"/>
            </a:br>
            <a:r>
              <a:rPr lang="de-DE" dirty="0"/>
              <a:t>000 123 456 78</a:t>
            </a:r>
          </a:p>
        </p:txBody>
      </p:sp>
      <p:sp>
        <p:nvSpPr>
          <p:cNvPr id="7" name="Textplatzhalter 2"/>
          <p:cNvSpPr>
            <a:spLocks noGrp="1" noChangeAspect="1"/>
          </p:cNvSpPr>
          <p:nvPr>
            <p:ph type="body" sz="quarter" idx="12" hasCustomPrompt="1"/>
          </p:nvPr>
        </p:nvSpPr>
        <p:spPr bwMode="gray">
          <a:xfrm>
            <a:off x="5388037" y="4317773"/>
            <a:ext cx="1417499" cy="108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000" b="0">
                <a:latin typeface="+mn-lt"/>
              </a:defRPr>
            </a:lvl2pPr>
            <a:lvl3pPr marL="0" indent="0" algn="l">
              <a:buNone/>
              <a:defRPr sz="1000" b="0">
                <a:latin typeface="+mn-lt"/>
              </a:defRPr>
            </a:lvl3pPr>
            <a:lvl4pPr marL="0" indent="0" algn="l">
              <a:buNone/>
              <a:defRPr sz="1000" b="0">
                <a:latin typeface="+mn-lt"/>
              </a:defRPr>
            </a:lvl4pPr>
            <a:lvl5pPr marL="0" indent="0" algn="l">
              <a:buNone/>
              <a:defRPr sz="1000" b="0">
                <a:latin typeface="+mn-lt"/>
              </a:defRPr>
            </a:lvl5pPr>
            <a:lvl6pPr marL="0" indent="0" algn="l">
              <a:buNone/>
              <a:defRPr sz="1000" b="0">
                <a:latin typeface="+mn-lt"/>
              </a:defRPr>
            </a:lvl6pPr>
            <a:lvl7pPr marL="0" indent="0" algn="l">
              <a:buNone/>
              <a:defRPr sz="1000" b="0">
                <a:latin typeface="+mn-lt"/>
              </a:defRPr>
            </a:lvl7pPr>
            <a:lvl8pPr marL="0" indent="0" algn="l">
              <a:buNone/>
              <a:defRPr sz="1000" b="0">
                <a:latin typeface="+mn-lt"/>
              </a:defRPr>
            </a:lvl8pPr>
            <a:lvl9pPr marL="0" indent="0" algn="l">
              <a:buNone/>
              <a:defRPr sz="1000" b="0"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2AE265C6-1CCB-44D9-8170-840060418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456557" y="5528061"/>
            <a:ext cx="3280459" cy="579953"/>
          </a:xfrm>
          <a:solidFill>
            <a:schemeClr val="accent6"/>
          </a:solidFill>
        </p:spPr>
        <p:txBody>
          <a:bodyPr wrap="none" lIns="216000" tIns="72000" rIns="216000" bIns="36000" anchor="ctr">
            <a:spAutoFit/>
          </a:bodyPr>
          <a:lstStyle>
            <a:lvl1pPr algn="ctr">
              <a:lnSpc>
                <a:spcPct val="90000"/>
              </a:lnSpc>
              <a:defRPr sz="3400" b="1" baseline="0">
                <a:solidFill>
                  <a:schemeClr val="bg1"/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1070055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ote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ildplatzhalter 7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242050" y="621404"/>
            <a:ext cx="5616575" cy="2664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289300" y="621944"/>
            <a:ext cx="2663825" cy="2663912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24" name="Freihandform 23"/>
          <p:cNvSpPr/>
          <p:nvPr userDrawn="1"/>
        </p:nvSpPr>
        <p:spPr bwMode="gray">
          <a:xfrm>
            <a:off x="337156" y="1593708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25" name="Freihandform 24"/>
          <p:cNvSpPr/>
          <p:nvPr userDrawn="1"/>
        </p:nvSpPr>
        <p:spPr bwMode="gray">
          <a:xfrm>
            <a:off x="337156" y="1881740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27" name="Ellipse 26"/>
          <p:cNvSpPr/>
          <p:nvPr userDrawn="1"/>
        </p:nvSpPr>
        <p:spPr bwMode="gray">
          <a:xfrm>
            <a:off x="350031" y="1666588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29" name="Freihandform 28"/>
          <p:cNvSpPr/>
          <p:nvPr userDrawn="1"/>
        </p:nvSpPr>
        <p:spPr bwMode="gray">
          <a:xfrm>
            <a:off x="337156" y="2457583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0" name="Freihandform 29"/>
          <p:cNvSpPr/>
          <p:nvPr userDrawn="1"/>
        </p:nvSpPr>
        <p:spPr bwMode="gray">
          <a:xfrm>
            <a:off x="337156" y="2745615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2" name="Ellipse 31"/>
          <p:cNvSpPr/>
          <p:nvPr userDrawn="1"/>
        </p:nvSpPr>
        <p:spPr bwMode="gray">
          <a:xfrm>
            <a:off x="350031" y="2529475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4" name="Freihandform 33"/>
          <p:cNvSpPr/>
          <p:nvPr userDrawn="1"/>
        </p:nvSpPr>
        <p:spPr bwMode="gray">
          <a:xfrm>
            <a:off x="337156" y="3285856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5" name="Freihandform 34"/>
          <p:cNvSpPr/>
          <p:nvPr userDrawn="1"/>
        </p:nvSpPr>
        <p:spPr bwMode="gray">
          <a:xfrm>
            <a:off x="337156" y="3573888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7" name="Ellipse 36"/>
          <p:cNvSpPr/>
          <p:nvPr userDrawn="1"/>
        </p:nvSpPr>
        <p:spPr bwMode="gray">
          <a:xfrm>
            <a:off x="350031" y="3357748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39" name="Freihandform 38"/>
          <p:cNvSpPr/>
          <p:nvPr userDrawn="1"/>
        </p:nvSpPr>
        <p:spPr bwMode="gray">
          <a:xfrm>
            <a:off x="337156" y="4113994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0" name="Freihandform 39"/>
          <p:cNvSpPr/>
          <p:nvPr userDrawn="1"/>
        </p:nvSpPr>
        <p:spPr bwMode="gray">
          <a:xfrm>
            <a:off x="337156" y="4402026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2" name="Ellipse 41"/>
          <p:cNvSpPr/>
          <p:nvPr userDrawn="1"/>
        </p:nvSpPr>
        <p:spPr bwMode="gray">
          <a:xfrm>
            <a:off x="350031" y="418589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4" name="Freihandform 43"/>
          <p:cNvSpPr/>
          <p:nvPr userDrawn="1"/>
        </p:nvSpPr>
        <p:spPr bwMode="gray">
          <a:xfrm>
            <a:off x="337156" y="4942044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5" name="Freihandform 44"/>
          <p:cNvSpPr/>
          <p:nvPr userDrawn="1"/>
        </p:nvSpPr>
        <p:spPr bwMode="gray">
          <a:xfrm>
            <a:off x="337156" y="5230076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7" name="Ellipse 46"/>
          <p:cNvSpPr/>
          <p:nvPr userDrawn="1"/>
        </p:nvSpPr>
        <p:spPr bwMode="gray">
          <a:xfrm>
            <a:off x="350031" y="501366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49" name="Freihandform 48"/>
          <p:cNvSpPr/>
          <p:nvPr userDrawn="1"/>
        </p:nvSpPr>
        <p:spPr bwMode="gray">
          <a:xfrm>
            <a:off x="337156" y="5770182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50" name="Freihandform 49"/>
          <p:cNvSpPr/>
          <p:nvPr userDrawn="1"/>
        </p:nvSpPr>
        <p:spPr bwMode="gray">
          <a:xfrm>
            <a:off x="337156" y="6058214"/>
            <a:ext cx="2664000" cy="0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52" name="Ellipse 51"/>
          <p:cNvSpPr/>
          <p:nvPr userDrawn="1"/>
        </p:nvSpPr>
        <p:spPr bwMode="gray">
          <a:xfrm>
            <a:off x="350031" y="584207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spc="20" baseline="0" dirty="0"/>
          </a:p>
        </p:txBody>
      </p:sp>
      <p:sp>
        <p:nvSpPr>
          <p:cNvPr id="53" name="Textplatzhalter 79"/>
          <p:cNvSpPr>
            <a:spLocks noGrp="1"/>
          </p:cNvSpPr>
          <p:nvPr userDrawn="1">
            <p:ph type="body" sz="quarter" idx="26"/>
          </p:nvPr>
        </p:nvSpPr>
        <p:spPr bwMode="gray">
          <a:xfrm>
            <a:off x="553157" y="1125389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4" name="Textplatzhalter 79"/>
          <p:cNvSpPr>
            <a:spLocks noGrp="1"/>
          </p:cNvSpPr>
          <p:nvPr userDrawn="1">
            <p:ph type="body" sz="quarter" idx="27"/>
          </p:nvPr>
        </p:nvSpPr>
        <p:spPr bwMode="gray">
          <a:xfrm>
            <a:off x="552924" y="1953750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5" name="Textplatzhalter 79"/>
          <p:cNvSpPr>
            <a:spLocks noGrp="1"/>
          </p:cNvSpPr>
          <p:nvPr userDrawn="1">
            <p:ph type="body" sz="quarter" idx="28"/>
          </p:nvPr>
        </p:nvSpPr>
        <p:spPr bwMode="gray">
          <a:xfrm>
            <a:off x="552693" y="2817849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6" name="Textplatzhalter 79"/>
          <p:cNvSpPr>
            <a:spLocks noGrp="1"/>
          </p:cNvSpPr>
          <p:nvPr userDrawn="1">
            <p:ph type="body" sz="quarter" idx="29"/>
          </p:nvPr>
        </p:nvSpPr>
        <p:spPr bwMode="gray">
          <a:xfrm>
            <a:off x="552460" y="3645899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7" name="Textplatzhalter 79"/>
          <p:cNvSpPr>
            <a:spLocks noGrp="1"/>
          </p:cNvSpPr>
          <p:nvPr userDrawn="1">
            <p:ph type="body" sz="quarter" idx="30"/>
          </p:nvPr>
        </p:nvSpPr>
        <p:spPr bwMode="gray">
          <a:xfrm>
            <a:off x="552227" y="4474036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8" name="Textplatzhalter 79"/>
          <p:cNvSpPr>
            <a:spLocks noGrp="1"/>
          </p:cNvSpPr>
          <p:nvPr userDrawn="1">
            <p:ph type="body" sz="quarter" idx="31"/>
          </p:nvPr>
        </p:nvSpPr>
        <p:spPr bwMode="gray">
          <a:xfrm>
            <a:off x="551996" y="5302086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9" name="Textplatzhalter 79"/>
          <p:cNvSpPr>
            <a:spLocks noGrp="1"/>
          </p:cNvSpPr>
          <p:nvPr userDrawn="1">
            <p:ph type="body" sz="quarter" idx="32"/>
          </p:nvPr>
        </p:nvSpPr>
        <p:spPr bwMode="gray">
          <a:xfrm>
            <a:off x="551763" y="6130224"/>
            <a:ext cx="2448000" cy="396000"/>
          </a:xfrm>
        </p:spPr>
        <p:txBody>
          <a:bodyPr t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None/>
              <a:defRPr sz="1000"/>
            </a:lvl3pPr>
            <a:lvl4pPr marL="0" indent="0">
              <a:spcAft>
                <a:spcPts val="0"/>
              </a:spcAft>
              <a:buNone/>
              <a:defRPr sz="1000"/>
            </a:lvl4pPr>
            <a:lvl5pPr marL="0" indent="0">
              <a:spcAft>
                <a:spcPts val="0"/>
              </a:spcAft>
              <a:buNone/>
              <a:defRPr sz="1000"/>
            </a:lvl5pPr>
            <a:lvl6pPr marL="0" indent="0">
              <a:spcAft>
                <a:spcPts val="0"/>
              </a:spcAft>
              <a:buNone/>
              <a:defRPr sz="1000"/>
            </a:lvl6pPr>
            <a:lvl7pPr marL="0" indent="0">
              <a:spcAft>
                <a:spcPts val="0"/>
              </a:spcAft>
              <a:buNone/>
              <a:defRPr sz="1000"/>
            </a:lvl7pPr>
            <a:lvl8pPr marL="0" indent="0">
              <a:spcAft>
                <a:spcPts val="0"/>
              </a:spcAft>
              <a:buNone/>
              <a:defRPr sz="1000"/>
            </a:lvl8pPr>
            <a:lvl9pPr marL="0" indent="0">
              <a:spcAft>
                <a:spcPts val="0"/>
              </a:spcAft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0" name="Ellipse 59"/>
          <p:cNvSpPr/>
          <p:nvPr userDrawn="1"/>
        </p:nvSpPr>
        <p:spPr bwMode="gray">
          <a:xfrm>
            <a:off x="624757" y="333294"/>
            <a:ext cx="144090" cy="144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1" name="Gruppieren 60"/>
          <p:cNvGrpSpPr/>
          <p:nvPr userDrawn="1"/>
        </p:nvGrpSpPr>
        <p:grpSpPr bwMode="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62" name="Freeform 6"/>
            <p:cNvSpPr>
              <a:spLocks/>
            </p:cNvSpPr>
            <p:nvPr userDrawn="1"/>
          </p:nvSpPr>
          <p:spPr bwMode="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3" name="Freeform 7"/>
            <p:cNvSpPr>
              <a:spLocks/>
            </p:cNvSpPr>
            <p:nvPr userDrawn="1"/>
          </p:nvSpPr>
          <p:spPr bwMode="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4" name="Freeform 8"/>
            <p:cNvSpPr>
              <a:spLocks/>
            </p:cNvSpPr>
            <p:nvPr userDrawn="1"/>
          </p:nvSpPr>
          <p:spPr bwMode="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65" name="Bildplatzhalter 7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3289300" y="3575871"/>
            <a:ext cx="5616575" cy="2952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66" name="Bildplatzhalter 7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9193213" y="3573814"/>
            <a:ext cx="2663825" cy="2952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4605052" y="2873594"/>
            <a:ext cx="2993786" cy="668626"/>
          </a:xfrm>
          <a:solidFill>
            <a:schemeClr val="tx1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Hotelname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6" hasCustomPrompt="1"/>
          </p:nvPr>
        </p:nvSpPr>
        <p:spPr bwMode="gray">
          <a:xfrm rot="21360000">
            <a:off x="6038140" y="3439312"/>
            <a:ext cx="900000" cy="391628"/>
          </a:xfrm>
          <a:solidFill>
            <a:schemeClr val="accent2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0" indent="0">
              <a:buNone/>
              <a:defRPr>
                <a:solidFill>
                  <a:schemeClr val="bg1"/>
                </a:solidFill>
              </a:defRPr>
            </a:lvl6pPr>
            <a:lvl7pPr marL="0" indent="0">
              <a:buNone/>
              <a:defRPr>
                <a:solidFill>
                  <a:schemeClr val="bg1"/>
                </a:solidFill>
              </a:defRPr>
            </a:lvl7pPr>
            <a:lvl8pPr marL="0" indent="0">
              <a:buNone/>
              <a:defRPr>
                <a:solidFill>
                  <a:schemeClr val="bg1"/>
                </a:solidFill>
              </a:defRPr>
            </a:lvl8pPr>
            <a:lvl9pPr marL="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Stadt</a:t>
            </a:r>
          </a:p>
        </p:txBody>
      </p:sp>
      <p:sp>
        <p:nvSpPr>
          <p:cNvPr id="74" name="Freihandform 6">
            <a:extLst>
              <a:ext uri="{FF2B5EF4-FFF2-40B4-BE49-F238E27FC236}">
                <a16:creationId xmlns:a16="http://schemas.microsoft.com/office/drawing/2014/main" xmlns="" id="{AACE94C8-DF2D-4C22-98E5-16E394836A14}"/>
              </a:ext>
            </a:extLst>
          </p:cNvPr>
          <p:cNvSpPr/>
          <p:nvPr userDrawn="1"/>
        </p:nvSpPr>
        <p:spPr bwMode="gray">
          <a:xfrm flipV="1">
            <a:off x="336787" y="719246"/>
            <a:ext cx="2662976" cy="45719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5" name="Freihandform 7">
            <a:extLst>
              <a:ext uri="{FF2B5EF4-FFF2-40B4-BE49-F238E27FC236}">
                <a16:creationId xmlns:a16="http://schemas.microsoft.com/office/drawing/2014/main" xmlns="" id="{43F84907-CC7E-43D6-9B52-6EC93FDBC155}"/>
              </a:ext>
            </a:extLst>
          </p:cNvPr>
          <p:cNvSpPr/>
          <p:nvPr userDrawn="1"/>
        </p:nvSpPr>
        <p:spPr bwMode="gray">
          <a:xfrm>
            <a:off x="336787" y="1052998"/>
            <a:ext cx="2662976" cy="72476"/>
          </a:xfrm>
          <a:custGeom>
            <a:avLst/>
            <a:gdLst>
              <a:gd name="connsiteX0" fmla="*/ 0 w 1245476"/>
              <a:gd name="connsiteY0" fmla="*/ 0 h 0"/>
              <a:gd name="connsiteX1" fmla="*/ 1245476 w 12454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5476">
                <a:moveTo>
                  <a:pt x="0" y="0"/>
                </a:moveTo>
                <a:lnTo>
                  <a:pt x="1245476" y="0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xmlns="" id="{67A6330E-10CE-481E-9D88-C7ECC422873E}"/>
              </a:ext>
            </a:extLst>
          </p:cNvPr>
          <p:cNvSpPr/>
          <p:nvPr userDrawn="1"/>
        </p:nvSpPr>
        <p:spPr bwMode="gray">
          <a:xfrm>
            <a:off x="350032" y="837205"/>
            <a:ext cx="144015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7" name="Textplatzhalter 3">
            <a:extLst>
              <a:ext uri="{FF2B5EF4-FFF2-40B4-BE49-F238E27FC236}">
                <a16:creationId xmlns:a16="http://schemas.microsoft.com/office/drawing/2014/main" xmlns="" id="{1757C1B6-9F84-4C6C-ADD9-6BA2AA9303C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 bwMode="gray">
          <a:xfrm>
            <a:off x="559434" y="801213"/>
            <a:ext cx="2440329" cy="216000"/>
          </a:xfrm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lvl="0"/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rooms</a:t>
            </a:r>
            <a:endParaRPr lang="de-DE" dirty="0"/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xmlns="" id="{FA56F735-917F-4743-9CB8-1BBAFB2AAB3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59434" y="1630596"/>
            <a:ext cx="2440329" cy="216000"/>
          </a:xfrm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lvl="0"/>
            <a:r>
              <a:rPr lang="de-DE" sz="1200" b="1" cap="all" spc="20" baseline="0" dirty="0" err="1">
                <a:solidFill>
                  <a:schemeClr val="tx1"/>
                </a:solidFill>
                <a:latin typeface="+mj-lt"/>
              </a:rPr>
              <a:t>opening</a:t>
            </a:r>
            <a:endParaRPr lang="de-DE" dirty="0"/>
          </a:p>
        </p:txBody>
      </p:sp>
      <p:sp>
        <p:nvSpPr>
          <p:cNvPr id="68" name="Textplatzhalter 3">
            <a:extLst>
              <a:ext uri="{FF2B5EF4-FFF2-40B4-BE49-F238E27FC236}">
                <a16:creationId xmlns:a16="http://schemas.microsoft.com/office/drawing/2014/main" xmlns="" id="{E3974BEB-411A-4C44-B55F-2ED16FA0611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559434" y="2493483"/>
            <a:ext cx="2440329" cy="216000"/>
          </a:xfrm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lvl="0"/>
            <a:r>
              <a:rPr lang="de-DE" sz="1200" b="1" cap="all" spc="20" baseline="0" dirty="0" err="1">
                <a:solidFill>
                  <a:schemeClr val="tx1"/>
                </a:solidFill>
                <a:latin typeface="+mj-lt"/>
              </a:rPr>
              <a:t>landlord</a:t>
            </a:r>
            <a:endParaRPr lang="de-DE" dirty="0"/>
          </a:p>
        </p:txBody>
      </p:sp>
      <p:sp>
        <p:nvSpPr>
          <p:cNvPr id="69" name="Textplatzhalter 3">
            <a:extLst>
              <a:ext uri="{FF2B5EF4-FFF2-40B4-BE49-F238E27FC236}">
                <a16:creationId xmlns:a16="http://schemas.microsoft.com/office/drawing/2014/main" xmlns="" id="{78860F12-D2FF-4D28-A34B-2C9E12DEF5D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559434" y="3321756"/>
            <a:ext cx="2440329" cy="216000"/>
          </a:xfrm>
        </p:spPr>
        <p:txBody>
          <a:bodyPr wrap="none" anchor="ctr"/>
          <a:lstStyle>
            <a:lvl1pPr marL="0" indent="0" algn="l"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marL="0" indent="0" algn="l">
              <a:buSzPct val="150000"/>
              <a:buFont typeface="Arial" panose="020B0604020202020204" pitchFamily="34" charset="0"/>
              <a:buNone/>
            </a:pPr>
            <a:r>
              <a:rPr lang="de-DE" sz="1200" b="1" cap="all" spc="20" baseline="0" dirty="0" err="1">
                <a:solidFill>
                  <a:schemeClr val="tx1"/>
                </a:solidFill>
                <a:latin typeface="+mj-lt"/>
              </a:rPr>
              <a:t>development</a:t>
            </a:r>
            <a:endParaRPr lang="de-DE" sz="1200" b="1" cap="all" spc="2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0" name="Textplatzhalter 3">
            <a:extLst>
              <a:ext uri="{FF2B5EF4-FFF2-40B4-BE49-F238E27FC236}">
                <a16:creationId xmlns:a16="http://schemas.microsoft.com/office/drawing/2014/main" xmlns="" id="{12AD524B-9346-428E-A8AF-E38CE6B73FD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559434" y="4149898"/>
            <a:ext cx="2440329" cy="216000"/>
          </a:xfrm>
        </p:spPr>
        <p:txBody>
          <a:bodyPr wrap="none" anchor="ctr"/>
          <a:lstStyle>
            <a:lvl1pPr marL="0" indent="0" algn="l"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marL="0" indent="0" algn="l">
              <a:buSzPct val="150000"/>
              <a:buFont typeface="Arial" panose="020B0604020202020204" pitchFamily="34" charset="0"/>
              <a:buNone/>
            </a:pPr>
            <a:r>
              <a:rPr lang="de-DE" sz="1200" b="1" cap="all" spc="20" baseline="0" dirty="0">
                <a:solidFill>
                  <a:schemeClr val="tx1"/>
                </a:solidFill>
                <a:latin typeface="+mj-lt"/>
              </a:rPr>
              <a:t>Operating </a:t>
            </a:r>
            <a:r>
              <a:rPr lang="de-DE" sz="1200" b="1" cap="all" spc="20" baseline="0" dirty="0" err="1">
                <a:solidFill>
                  <a:schemeClr val="tx1"/>
                </a:solidFill>
                <a:latin typeface="+mj-lt"/>
              </a:rPr>
              <a:t>contract</a:t>
            </a:r>
            <a:endParaRPr lang="de-DE" sz="1200" b="1" cap="all" spc="2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" name="Textplatzhalter 3">
            <a:extLst>
              <a:ext uri="{FF2B5EF4-FFF2-40B4-BE49-F238E27FC236}">
                <a16:creationId xmlns:a16="http://schemas.microsoft.com/office/drawing/2014/main" xmlns="" id="{E67512F9-4AE6-4392-B861-2E23969368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9434" y="4977677"/>
            <a:ext cx="2440329" cy="216000"/>
          </a:xfrm>
        </p:spPr>
        <p:txBody>
          <a:bodyPr wrap="none" anchor="ctr"/>
          <a:lstStyle>
            <a:lvl1pPr marL="0" indent="0" algn="l"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marL="0" indent="0" algn="l">
              <a:buSzPct val="150000"/>
              <a:buFont typeface="Arial" panose="020B0604020202020204" pitchFamily="34" charset="0"/>
              <a:buNone/>
            </a:pPr>
            <a:r>
              <a:rPr lang="de-DE" sz="1200" b="1" cap="all" spc="20" baseline="0" dirty="0" err="1">
                <a:solidFill>
                  <a:schemeClr val="tx1"/>
                </a:solidFill>
                <a:latin typeface="+mj-lt"/>
              </a:rPr>
              <a:t>architecture</a:t>
            </a:r>
            <a:endParaRPr lang="de-DE" sz="1200" b="1" cap="all" spc="2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2" name="Textplatzhalter 3">
            <a:extLst>
              <a:ext uri="{FF2B5EF4-FFF2-40B4-BE49-F238E27FC236}">
                <a16:creationId xmlns:a16="http://schemas.microsoft.com/office/drawing/2014/main" xmlns="" id="{FC30F8D8-931F-4A14-95E8-A9305AE15DC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59434" y="5806082"/>
            <a:ext cx="2440329" cy="216000"/>
          </a:xfrm>
        </p:spPr>
        <p:txBody>
          <a:bodyPr wrap="none" anchor="ctr"/>
          <a:lstStyle>
            <a:lvl1pPr marL="0" indent="0" algn="l"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lang="de-DE" sz="1200" b="1" kern="1200" cap="all" spc="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200" b="1" cap="all" baseline="0">
                <a:latin typeface="+mj-lt"/>
              </a:defRPr>
            </a:lvl5pPr>
            <a:lvl6pPr marL="0" indent="0">
              <a:spcAft>
                <a:spcPts val="0"/>
              </a:spcAft>
              <a:buNone/>
              <a:defRPr sz="1200" b="1">
                <a:latin typeface="+mj-lt"/>
              </a:defRPr>
            </a:lvl6pPr>
            <a:lvl7pPr marL="0" indent="0">
              <a:spcAft>
                <a:spcPts val="0"/>
              </a:spcAft>
              <a:buNone/>
              <a:defRPr sz="1200" b="1">
                <a:latin typeface="+mj-lt"/>
              </a:defRPr>
            </a:lvl7pPr>
            <a:lvl8pPr marL="0" indent="0">
              <a:spcAft>
                <a:spcPts val="0"/>
              </a:spcAft>
              <a:buNone/>
              <a:defRPr sz="1200" b="1">
                <a:latin typeface="+mj-lt"/>
              </a:defRPr>
            </a:lvl8pPr>
            <a:lvl9pPr marL="0" indent="0">
              <a:spcAft>
                <a:spcPts val="0"/>
              </a:spcAft>
              <a:buNone/>
              <a:defRPr sz="1200" b="1">
                <a:latin typeface="+mj-lt"/>
              </a:defRPr>
            </a:lvl9pPr>
          </a:lstStyle>
          <a:p>
            <a:pPr marL="0" indent="0" algn="l">
              <a:buSzPct val="150000"/>
              <a:buFont typeface="Arial" panose="020B0604020202020204" pitchFamily="34" charset="0"/>
              <a:buNone/>
            </a:pPr>
            <a:r>
              <a:rPr lang="de-DE" sz="1200" b="1" cap="all" spc="20" baseline="0" dirty="0">
                <a:solidFill>
                  <a:schemeClr val="tx1"/>
                </a:solidFill>
                <a:latin typeface="+mj-lt"/>
              </a:rPr>
              <a:t>Interior design</a:t>
            </a:r>
          </a:p>
        </p:txBody>
      </p:sp>
    </p:spTree>
    <p:extLst>
      <p:ext uri="{BB962C8B-B14F-4D97-AF65-F5344CB8AC3E}">
        <p14:creationId xmlns:p14="http://schemas.microsoft.com/office/powerpoint/2010/main" val="2954257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|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/>
          <p:cNvSpPr>
            <a:spLocks noGrp="1"/>
          </p:cNvSpPr>
          <p:nvPr>
            <p:ph type="body" sz="quarter" idx="18"/>
          </p:nvPr>
        </p:nvSpPr>
        <p:spPr bwMode="gray">
          <a:xfrm>
            <a:off x="336550" y="4942003"/>
            <a:ext cx="1728737" cy="158262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7"/>
          </p:nvPr>
        </p:nvSpPr>
        <p:spPr bwMode="gray">
          <a:xfrm>
            <a:off x="1632967" y="3141950"/>
            <a:ext cx="4320158" cy="43186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/>
          </p:nvPr>
        </p:nvSpPr>
        <p:spPr bwMode="gray">
          <a:xfrm>
            <a:off x="2334810" y="6094278"/>
            <a:ext cx="3618157" cy="43186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632968" y="621404"/>
            <a:ext cx="4319999" cy="244834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786" y="3645824"/>
            <a:ext cx="1728501" cy="122417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53067" y="3645824"/>
            <a:ext cx="3599900" cy="237633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41607" y="2637684"/>
            <a:ext cx="4896679" cy="2808390"/>
          </a:xfrm>
          <a:solidFill>
            <a:schemeClr val="bg1">
              <a:lumMod val="85000"/>
            </a:schemeClr>
          </a:solidFill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15"/>
          </p:nvPr>
        </p:nvSpPr>
        <p:spPr bwMode="gray">
          <a:xfrm>
            <a:off x="6242049" y="5518214"/>
            <a:ext cx="4896000" cy="43186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1607" y="621404"/>
            <a:ext cx="5615180" cy="180025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8746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t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: Form 6">
            <a:extLst>
              <a:ext uri="{FF2B5EF4-FFF2-40B4-BE49-F238E27FC236}">
                <a16:creationId xmlns:a16="http://schemas.microsoft.com/office/drawing/2014/main" xmlns="" id="{7D5AB821-89F5-4DF6-891D-2D66B217C3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36947" y="620713"/>
            <a:ext cx="11520640" cy="59039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 rot="21360000">
            <a:off x="572052" y="3096339"/>
            <a:ext cx="2952513" cy="3600000"/>
          </a:xfrm>
          <a:solidFill>
            <a:schemeClr val="bg1"/>
          </a:solidFill>
        </p:spPr>
        <p:txBody>
          <a:bodyPr lIns="180000" tIns="360000" rIns="180000" bIns="360000"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B7234334-651F-432B-9BD7-CE0AC6A7CF5F}"/>
              </a:ext>
            </a:extLst>
          </p:cNvPr>
          <p:cNvSpPr/>
          <p:nvPr userDrawn="1"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11785" y="3091282"/>
            <a:ext cx="1458760" cy="1458761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platzhalter 25"/>
          <p:cNvSpPr>
            <a:spLocks noGrp="1"/>
          </p:cNvSpPr>
          <p:nvPr>
            <p:ph type="body" sz="quarter" idx="14"/>
          </p:nvPr>
        </p:nvSpPr>
        <p:spPr bwMode="gray">
          <a:xfrm>
            <a:off x="6844946" y="2133650"/>
            <a:ext cx="2348267" cy="2348268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2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05299" y="4507980"/>
            <a:ext cx="333202" cy="333202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09355" y="4833450"/>
            <a:ext cx="432048" cy="432048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1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177707" y="4725938"/>
            <a:ext cx="432048" cy="432048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2" name="Textplatzhalter 2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1282163" y="2565698"/>
            <a:ext cx="266504" cy="266504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3" name="Textplatzhalter 25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306237" y="3684720"/>
            <a:ext cx="576072" cy="576072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4" name="Textplatzhalter 2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337939" y="621474"/>
            <a:ext cx="576072" cy="576072"/>
          </a:xfrm>
          <a:prstGeom prst="ellipse">
            <a:avLst/>
          </a:prstGeom>
          <a:solidFill>
            <a:schemeClr val="tx1">
              <a:alpha val="65000"/>
            </a:schemeClr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5" name="Textplatzhalter 25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783290" y="4510688"/>
            <a:ext cx="1458760" cy="1458761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marR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einfügen</a:t>
            </a:r>
          </a:p>
        </p:txBody>
      </p:sp>
      <p:sp>
        <p:nvSpPr>
          <p:cNvPr id="36" name="Textplatzhalter 25"/>
          <p:cNvSpPr>
            <a:spLocks noGrp="1"/>
          </p:cNvSpPr>
          <p:nvPr>
            <p:ph type="body" sz="quarter" idx="22"/>
          </p:nvPr>
        </p:nvSpPr>
        <p:spPr bwMode="gray">
          <a:xfrm>
            <a:off x="9976717" y="467765"/>
            <a:ext cx="1881908" cy="1881909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37" name="Textplatzhalter 25"/>
          <p:cNvSpPr>
            <a:spLocks noGrp="1"/>
          </p:cNvSpPr>
          <p:nvPr>
            <p:ph type="body" sz="quarter" idx="23"/>
          </p:nvPr>
        </p:nvSpPr>
        <p:spPr bwMode="gray">
          <a:xfrm>
            <a:off x="8652694" y="1268413"/>
            <a:ext cx="1081038" cy="1081039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marR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</a:t>
            </a:r>
          </a:p>
        </p:txBody>
      </p:sp>
      <p:sp>
        <p:nvSpPr>
          <p:cNvPr id="38" name="Textplatzhalter 25"/>
          <p:cNvSpPr>
            <a:spLocks noGrp="1"/>
          </p:cNvSpPr>
          <p:nvPr>
            <p:ph type="body" sz="quarter" idx="24"/>
          </p:nvPr>
        </p:nvSpPr>
        <p:spPr bwMode="gray">
          <a:xfrm>
            <a:off x="9625059" y="2550762"/>
            <a:ext cx="1081038" cy="1081039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marR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1" name="Textplatzhalter 25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005875" y="4709393"/>
            <a:ext cx="1800000" cy="1800002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marR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einfügen</a:t>
            </a:r>
          </a:p>
        </p:txBody>
      </p:sp>
      <p:sp>
        <p:nvSpPr>
          <p:cNvPr id="42" name="Textplatzhalter 25"/>
          <p:cNvSpPr>
            <a:spLocks noGrp="1"/>
          </p:cNvSpPr>
          <p:nvPr>
            <p:ph type="body" sz="quarter" idx="27"/>
          </p:nvPr>
        </p:nvSpPr>
        <p:spPr bwMode="gray">
          <a:xfrm>
            <a:off x="6377236" y="5302002"/>
            <a:ext cx="944487" cy="944488"/>
          </a:xfrm>
          <a:prstGeom prst="ellipse">
            <a:avLst/>
          </a:prstGeom>
          <a:solidFill>
            <a:schemeClr val="tx1">
              <a:alpha val="6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marR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ctr" defTabSz="1088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44394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|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7587" y="621403"/>
            <a:ext cx="11520000" cy="5903221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B2859C6F-EE05-47D9-9167-9B08E2B46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 rot="21339468">
            <a:off x="1111373" y="1803688"/>
            <a:ext cx="2881312" cy="4837827"/>
          </a:xfrm>
          <a:custGeom>
            <a:avLst/>
            <a:gdLst>
              <a:gd name="connsiteX0" fmla="*/ 2881312 w 2881312"/>
              <a:gd name="connsiteY0" fmla="*/ 0 h 4837827"/>
              <a:gd name="connsiteX1" fmla="*/ 2881312 w 2881312"/>
              <a:gd name="connsiteY1" fmla="*/ 4837827 h 4837827"/>
              <a:gd name="connsiteX2" fmla="*/ 0 w 2881312"/>
              <a:gd name="connsiteY2" fmla="*/ 4619046 h 4837827"/>
              <a:gd name="connsiteX3" fmla="*/ 0 w 2881312"/>
              <a:gd name="connsiteY3" fmla="*/ 0 h 483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312" h="4837827">
                <a:moveTo>
                  <a:pt x="2881312" y="0"/>
                </a:moveTo>
                <a:lnTo>
                  <a:pt x="2881312" y="4837827"/>
                </a:lnTo>
                <a:lnTo>
                  <a:pt x="0" y="46190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80000" tIns="360000" rIns="180000" bIns="360000">
            <a:noAutofit/>
          </a:bodyPr>
          <a:lstStyle>
            <a:lvl1pPr>
              <a:defRPr cap="all" baseline="0">
                <a:latin typeface="Impact" panose="020B0806030902050204" pitchFamily="34" charset="0"/>
              </a:defRPr>
            </a:lvl1pPr>
            <a:lvl2pPr>
              <a:defRPr sz="1200"/>
            </a:lvl2pPr>
            <a:lvl3pPr marL="182563" indent="-182563">
              <a:defRPr sz="1200"/>
            </a:lvl3pPr>
            <a:lvl4pPr marL="182563" indent="-182563">
              <a:defRPr sz="1200"/>
            </a:lvl4pPr>
            <a:lvl5pPr marL="182563" indent="-182563">
              <a:defRPr sz="1200"/>
            </a:lvl5pPr>
            <a:lvl6pPr marL="182563" indent="-182563">
              <a:defRPr sz="1200"/>
            </a:lvl6pPr>
            <a:lvl7pPr marL="182563" indent="-182563">
              <a:defRPr sz="1200"/>
            </a:lvl7pPr>
            <a:lvl8pPr marL="182563" indent="-182563">
              <a:defRPr sz="1200"/>
            </a:lvl8pPr>
            <a:lvl9pPr marL="182563" indent="-182563">
              <a:defRPr sz="12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DA70E749-106A-4333-8700-7F537A2DE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 rot="21840000">
            <a:off x="7872316" y="511818"/>
            <a:ext cx="2881312" cy="4890547"/>
          </a:xfrm>
          <a:custGeom>
            <a:avLst/>
            <a:gdLst>
              <a:gd name="connsiteX0" fmla="*/ 0 w 2881312"/>
              <a:gd name="connsiteY0" fmla="*/ 201481 h 4890547"/>
              <a:gd name="connsiteX1" fmla="*/ 2881312 w 2881312"/>
              <a:gd name="connsiteY1" fmla="*/ 0 h 4890547"/>
              <a:gd name="connsiteX2" fmla="*/ 2881312 w 2881312"/>
              <a:gd name="connsiteY2" fmla="*/ 4890547 h 4890547"/>
              <a:gd name="connsiteX3" fmla="*/ 0 w 2881312"/>
              <a:gd name="connsiteY3" fmla="*/ 4890547 h 48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312" h="4890547">
                <a:moveTo>
                  <a:pt x="0" y="201481"/>
                </a:moveTo>
                <a:lnTo>
                  <a:pt x="2881312" y="0"/>
                </a:lnTo>
                <a:lnTo>
                  <a:pt x="2881312" y="4890547"/>
                </a:lnTo>
                <a:lnTo>
                  <a:pt x="0" y="489054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504000" rIns="180000" bIns="360000">
            <a:noAutofit/>
          </a:bodyPr>
          <a:lstStyle>
            <a:lvl1pPr>
              <a:defRPr cap="all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6pPr>
            <a:lvl7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  <a:lvl8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8pPr>
            <a:lvl9pPr marL="182563" indent="-182563">
              <a:buClr>
                <a:schemeClr val="bg1"/>
              </a:buClr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52526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| 3 Bilder |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7" name="Bildplatzhalter 12">
            <a:extLst>
              <a:ext uri="{FF2B5EF4-FFF2-40B4-BE49-F238E27FC236}">
                <a16:creationId xmlns:a16="http://schemas.microsoft.com/office/drawing/2014/main" xmlns="" id="{CF90FCCD-AE0C-41EF-A9FD-49C331B280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6787" y="1493112"/>
            <a:ext cx="8569088" cy="5032291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noFill/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A6F1AE8A-4C14-4496-B9A4-A0B52D5829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365580" y="2925422"/>
            <a:ext cx="5184000" cy="3384772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wrap="square" tIns="684000" anchor="ctr" anchorCtr="0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xmlns="" id="{6538DF03-849B-4131-9563-4858E9176B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833045" y="621404"/>
            <a:ext cx="2232000" cy="2664000"/>
          </a:xfrm>
          <a:solidFill>
            <a:schemeClr val="bg1">
              <a:lumMod val="85000"/>
            </a:schemeClr>
          </a:solidFill>
          <a:ln w="88900" cap="sq">
            <a:solidFill>
              <a:schemeClr val="bg1"/>
            </a:solidFill>
            <a:miter lim="800000"/>
          </a:ln>
        </p:spPr>
        <p:txBody>
          <a:bodyPr tIns="684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 b="0"/>
            </a:lvl1pPr>
            <a:lvl2pPr marL="0" indent="0" algn="ctr">
              <a:buFont typeface="Arial" panose="020B0604020202020204" pitchFamily="34" charset="0"/>
              <a:buNone/>
              <a:defRPr sz="1000"/>
            </a:lvl2pPr>
            <a:lvl3pPr marL="0" indent="0" algn="ctr">
              <a:buNone/>
              <a:defRPr sz="1000"/>
            </a:lvl3pPr>
            <a:lvl4pPr marL="0" indent="0" algn="ctr">
              <a:buNone/>
              <a:defRPr sz="1000"/>
            </a:lvl4pPr>
            <a:lvl5pPr marL="0" indent="0" algn="ctr">
              <a:buNone/>
              <a:defRPr sz="1000"/>
            </a:lvl5pPr>
            <a:lvl6pPr marL="0" indent="0" algn="ctr">
              <a:buNone/>
              <a:defRPr sz="1000"/>
            </a:lvl6pPr>
            <a:lvl7pPr marL="0" indent="0" algn="ctr">
              <a:buNone/>
              <a:defRPr sz="1000"/>
            </a:lvl7pPr>
            <a:lvl8pPr marL="0" indent="0" algn="ctr">
              <a:buNone/>
              <a:defRPr sz="1000"/>
            </a:lvl8pPr>
            <a:lvl9pPr marL="0" indent="0" algn="ctr">
              <a:buNone/>
              <a:defRPr sz="10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xmlns="" id="{12FFEDDD-9378-4169-B666-9DBCA265AC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94377" y="621404"/>
            <a:ext cx="2664000" cy="223231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2"/>
          </p:nvPr>
        </p:nvSpPr>
        <p:spPr bwMode="gray">
          <a:xfrm>
            <a:off x="10634091" y="5094414"/>
            <a:ext cx="1224534" cy="1152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7"/>
          </p:nvPr>
        </p:nvSpPr>
        <p:spPr bwMode="gray">
          <a:xfrm>
            <a:off x="2929235" y="602432"/>
            <a:ext cx="2807990" cy="792000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8"/>
          </p:nvPr>
        </p:nvSpPr>
        <p:spPr bwMode="gray">
          <a:xfrm>
            <a:off x="655153" y="5590034"/>
            <a:ext cx="4362313" cy="64794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  <a:lvl6pPr marL="0" indent="0">
              <a:spcAft>
                <a:spcPts val="0"/>
              </a:spcAft>
              <a:buNone/>
              <a:defRPr sz="800"/>
            </a:lvl6pPr>
            <a:lvl7pPr marL="0" indent="0">
              <a:spcAft>
                <a:spcPts val="0"/>
              </a:spcAft>
              <a:buNone/>
              <a:defRPr sz="800"/>
            </a:lvl7pPr>
            <a:lvl8pPr marL="0" indent="0">
              <a:spcAft>
                <a:spcPts val="0"/>
              </a:spcAft>
              <a:buNone/>
              <a:defRPr sz="800"/>
            </a:lvl8pPr>
            <a:lvl9pPr marL="0" indent="0">
              <a:spcAft>
                <a:spcPts val="0"/>
              </a:spcAft>
              <a:buNone/>
              <a:defRPr sz="800"/>
            </a:lvl9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55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0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invGray">
          <a:xfrm>
            <a:off x="264777" y="261354"/>
            <a:ext cx="3384470" cy="28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invGray">
          <a:xfrm>
            <a:off x="336787" y="1269494"/>
            <a:ext cx="11520000" cy="2880000"/>
          </a:xfrm>
        </p:spPr>
        <p:txBody>
          <a:bodyPr anchor="t"/>
          <a:lstStyle>
            <a:lvl1pPr algn="l">
              <a:defRPr sz="12000" b="0" cap="none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de-DE" dirty="0" err="1"/>
              <a:t>kapitel</a:t>
            </a:r>
            <a:r>
              <a:rPr lang="de-DE" dirty="0"/>
              <a:t>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Ellipse 7"/>
          <p:cNvSpPr/>
          <p:nvPr userDrawn="1"/>
        </p:nvSpPr>
        <p:spPr bwMode="inv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 bwMode="inv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inv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inv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inv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455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0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invGray">
          <a:xfrm>
            <a:off x="264777" y="261354"/>
            <a:ext cx="3384470" cy="28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invGray">
          <a:xfrm>
            <a:off x="336787" y="1269494"/>
            <a:ext cx="11520000" cy="2880000"/>
          </a:xfrm>
        </p:spPr>
        <p:txBody>
          <a:bodyPr anchor="t"/>
          <a:lstStyle>
            <a:lvl1pPr algn="l">
              <a:defRPr sz="12000" b="0" cap="none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de-DE" dirty="0" err="1"/>
              <a:t>kapitel</a:t>
            </a:r>
            <a:r>
              <a:rPr lang="de-DE" dirty="0"/>
              <a:t>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Ellipse 7"/>
          <p:cNvSpPr/>
          <p:nvPr userDrawn="1"/>
        </p:nvSpPr>
        <p:spPr bwMode="inv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 bwMode="inv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inv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inv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inv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10064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0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invGray">
          <a:xfrm>
            <a:off x="264777" y="261354"/>
            <a:ext cx="3384470" cy="28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invGray">
          <a:xfrm>
            <a:off x="336787" y="1269494"/>
            <a:ext cx="11520000" cy="2880000"/>
          </a:xfrm>
        </p:spPr>
        <p:txBody>
          <a:bodyPr anchor="t"/>
          <a:lstStyle>
            <a:lvl1pPr algn="l">
              <a:defRPr sz="12000" b="0" cap="none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de-DE" dirty="0" err="1"/>
              <a:t>kapitel</a:t>
            </a:r>
            <a:r>
              <a:rPr lang="de-DE" dirty="0"/>
              <a:t>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Ellipse 7"/>
          <p:cNvSpPr/>
          <p:nvPr userDrawn="1"/>
        </p:nvSpPr>
        <p:spPr bwMode="inv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 bwMode="inv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inv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inv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inv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94019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0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invGray">
          <a:xfrm>
            <a:off x="264777" y="261354"/>
            <a:ext cx="3384470" cy="28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invGray">
          <a:xfrm>
            <a:off x="336787" y="1269494"/>
            <a:ext cx="11520000" cy="2880000"/>
          </a:xfrm>
        </p:spPr>
        <p:txBody>
          <a:bodyPr anchor="t"/>
          <a:lstStyle>
            <a:lvl1pPr algn="l">
              <a:defRPr sz="12000" b="0" cap="none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de-DE" dirty="0" err="1"/>
              <a:t>kapitel</a:t>
            </a:r>
            <a:r>
              <a:rPr lang="de-DE" dirty="0"/>
              <a:t>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8" name="Ellipse 7"/>
          <p:cNvSpPr/>
          <p:nvPr userDrawn="1"/>
        </p:nvSpPr>
        <p:spPr bwMode="inv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 bwMode="inv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inv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inv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inv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33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| Titel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/>
          </p:nvPr>
        </p:nvSpPr>
        <p:spPr bwMode="gray">
          <a:xfrm>
            <a:off x="8834387" y="2710194"/>
            <a:ext cx="3024000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36787" y="621404"/>
            <a:ext cx="8209140" cy="4320000"/>
          </a:xfrm>
          <a:solidFill>
            <a:schemeClr val="bg1">
              <a:lumMod val="85000"/>
            </a:schemeClr>
          </a:solidFill>
        </p:spPr>
        <p:txBody>
          <a:bodyPr bIns="72000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r>
              <a:rPr lang="de-DE" dirty="0"/>
              <a:t>Bild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6242050" y="1557534"/>
            <a:ext cx="5614500" cy="838360"/>
          </a:xfrm>
        </p:spPr>
        <p:txBody>
          <a:bodyPr anchor="b"/>
          <a:lstStyle>
            <a:lvl1pPr>
              <a:defRPr b="0">
                <a:latin typeface="Impact" panose="020B080603090205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Freihandform 8"/>
          <p:cNvSpPr/>
          <p:nvPr userDrawn="1"/>
        </p:nvSpPr>
        <p:spPr bwMode="gray">
          <a:xfrm>
            <a:off x="8833967" y="2565674"/>
            <a:ext cx="3024000" cy="0"/>
          </a:xfrm>
          <a:custGeom>
            <a:avLst/>
            <a:gdLst>
              <a:gd name="connsiteX0" fmla="*/ 0 w 3314700"/>
              <a:gd name="connsiteY0" fmla="*/ 0 h 0"/>
              <a:gd name="connsiteX1" fmla="*/ 3314700 w 3314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90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| Titel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/>
          <p:cNvSpPr>
            <a:spLocks noGrp="1"/>
          </p:cNvSpPr>
          <p:nvPr>
            <p:ph type="media" sz="quarter" idx="13" hasCustomPrompt="1"/>
          </p:nvPr>
        </p:nvSpPr>
        <p:spPr bwMode="gray">
          <a:xfrm>
            <a:off x="336550" y="620713"/>
            <a:ext cx="8208963" cy="4321175"/>
          </a:xfrm>
          <a:solidFill>
            <a:schemeClr val="bg1">
              <a:lumMod val="85000"/>
            </a:schemeClr>
          </a:solidFill>
        </p:spPr>
        <p:txBody>
          <a:bodyPr bIns="720000"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 algn="ctr">
              <a:spcAft>
                <a:spcPts val="0"/>
              </a:spcAft>
              <a:buNone/>
              <a:defRPr sz="800"/>
            </a:lvl3pPr>
            <a:lvl4pPr marL="0" indent="0" algn="ctr">
              <a:spcAft>
                <a:spcPts val="0"/>
              </a:spcAft>
              <a:buNone/>
              <a:defRPr sz="800"/>
            </a:lvl4pPr>
            <a:lvl5pPr marL="0" indent="0" algn="ctr">
              <a:spcAft>
                <a:spcPts val="0"/>
              </a:spcAft>
              <a:buNone/>
              <a:defRPr sz="800"/>
            </a:lvl5pPr>
            <a:lvl6pPr marL="0" indent="0" algn="ctr">
              <a:spcAft>
                <a:spcPts val="0"/>
              </a:spcAft>
              <a:buNone/>
              <a:defRPr sz="800"/>
            </a:lvl6pPr>
            <a:lvl7pPr marL="0" indent="0" algn="ctr">
              <a:spcAft>
                <a:spcPts val="0"/>
              </a:spcAft>
              <a:buNone/>
              <a:defRPr sz="800"/>
            </a:lvl7pPr>
            <a:lvl8pPr marL="0" indent="0" algn="ctr">
              <a:spcAft>
                <a:spcPts val="0"/>
              </a:spcAft>
              <a:buNone/>
              <a:defRPr sz="800"/>
            </a:lvl8pPr>
            <a:lvl9pPr marL="0" indent="0" algn="ctr">
              <a:spcAft>
                <a:spcPts val="0"/>
              </a:spcAft>
              <a:buNone/>
              <a:defRPr sz="800"/>
            </a:lvl9pPr>
          </a:lstStyle>
          <a:p>
            <a:pPr lvl="0"/>
            <a:r>
              <a:rPr lang="de-DE" dirty="0"/>
              <a:t>Video durch Klicken auf</a:t>
            </a:r>
            <a:br>
              <a:rPr lang="de-DE" dirty="0"/>
            </a:br>
            <a:r>
              <a:rPr lang="de-DE" dirty="0"/>
              <a:t>das Symbol einfügen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Folienmaster März 2018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/>
          </p:nvPr>
        </p:nvSpPr>
        <p:spPr bwMode="gray">
          <a:xfrm>
            <a:off x="8834387" y="2710194"/>
            <a:ext cx="3024000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6242050" y="1557534"/>
            <a:ext cx="5614500" cy="838360"/>
          </a:xfrm>
        </p:spPr>
        <p:txBody>
          <a:bodyPr anchor="b"/>
          <a:lstStyle>
            <a:lvl1pPr>
              <a:defRPr b="0">
                <a:latin typeface="Impact" panose="020B080603090205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Freihandform 8"/>
          <p:cNvSpPr/>
          <p:nvPr userDrawn="1"/>
        </p:nvSpPr>
        <p:spPr bwMode="gray">
          <a:xfrm>
            <a:off x="8833967" y="2565674"/>
            <a:ext cx="3024000" cy="0"/>
          </a:xfrm>
          <a:custGeom>
            <a:avLst/>
            <a:gdLst>
              <a:gd name="connsiteX0" fmla="*/ 0 w 3314700"/>
              <a:gd name="connsiteY0" fmla="*/ 0 h 0"/>
              <a:gd name="connsiteX1" fmla="*/ 3314700 w 3314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824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36787" y="621404"/>
            <a:ext cx="11520000" cy="8383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36787" y="1753485"/>
            <a:ext cx="1152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40857" y="333364"/>
            <a:ext cx="2743420" cy="15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defRPr sz="800">
                <a:solidFill>
                  <a:schemeClr val="tx1"/>
                </a:solidFill>
              </a:defRPr>
            </a:lvl1pPr>
            <a:lvl2pPr marL="0" indent="0">
              <a:defRPr sz="800"/>
            </a:lvl2pPr>
            <a:lvl3pPr marL="0" indent="0">
              <a:defRPr sz="800"/>
            </a:lvl3pPr>
            <a:lvl4pPr marL="0" indent="0">
              <a:defRPr sz="800"/>
            </a:lvl4pPr>
            <a:lvl5pPr marL="0" indent="0">
              <a:defRPr sz="800"/>
            </a:lvl5pPr>
            <a:lvl6pPr marL="0" indent="0">
              <a:defRPr sz="800"/>
            </a:lvl6pPr>
            <a:lvl7pPr marL="0" indent="0">
              <a:defRPr sz="800"/>
            </a:lvl7pPr>
            <a:lvl8pPr marL="0" indent="0">
              <a:defRPr sz="800"/>
            </a:lvl8pPr>
            <a:lvl9pPr marL="0" indent="0">
              <a:defRPr sz="800"/>
            </a:lvl9pPr>
          </a:lstStyle>
          <a:p>
            <a:r>
              <a:rPr lang="de-DE" dirty="0"/>
              <a:t>Folienmaster März 2018</a:t>
            </a:r>
          </a:p>
        </p:txBody>
      </p:sp>
      <p:sp>
        <p:nvSpPr>
          <p:cNvPr id="20" name="Ellipse 19"/>
          <p:cNvSpPr/>
          <p:nvPr/>
        </p:nvSpPr>
        <p:spPr bwMode="gray">
          <a:xfrm>
            <a:off x="624757" y="333294"/>
            <a:ext cx="144090" cy="1440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1" name="Gruppieren 20"/>
          <p:cNvGrpSpPr/>
          <p:nvPr/>
        </p:nvGrpSpPr>
        <p:grpSpPr bwMode="gray">
          <a:xfrm>
            <a:off x="343688" y="333294"/>
            <a:ext cx="228091" cy="144090"/>
            <a:chOff x="1803400" y="-1581150"/>
            <a:chExt cx="2362201" cy="1492250"/>
          </a:xfrm>
        </p:grpSpPr>
        <p:sp>
          <p:nvSpPr>
            <p:cNvPr id="22" name="Freeform 6"/>
            <p:cNvSpPr>
              <a:spLocks/>
            </p:cNvSpPr>
            <p:nvPr userDrawn="1"/>
          </p:nvSpPr>
          <p:spPr bwMode="gray">
            <a:xfrm>
              <a:off x="1803400" y="-1581150"/>
              <a:ext cx="715963" cy="1470025"/>
            </a:xfrm>
            <a:custGeom>
              <a:avLst/>
              <a:gdLst>
                <a:gd name="T0" fmla="*/ 0 w 191"/>
                <a:gd name="T1" fmla="*/ 392 h 392"/>
                <a:gd name="T2" fmla="*/ 0 w 191"/>
                <a:gd name="T3" fmla="*/ 340 h 392"/>
                <a:gd name="T4" fmla="*/ 128 w 191"/>
                <a:gd name="T5" fmla="*/ 96 h 392"/>
                <a:gd name="T6" fmla="*/ 98 w 191"/>
                <a:gd name="T7" fmla="*/ 52 h 392"/>
                <a:gd name="T8" fmla="*/ 66 w 191"/>
                <a:gd name="T9" fmla="*/ 92 h 392"/>
                <a:gd name="T10" fmla="*/ 66 w 191"/>
                <a:gd name="T11" fmla="*/ 119 h 392"/>
                <a:gd name="T12" fmla="*/ 2 w 191"/>
                <a:gd name="T13" fmla="*/ 119 h 392"/>
                <a:gd name="T14" fmla="*/ 2 w 191"/>
                <a:gd name="T15" fmla="*/ 100 h 392"/>
                <a:gd name="T16" fmla="*/ 101 w 191"/>
                <a:gd name="T17" fmla="*/ 0 h 392"/>
                <a:gd name="T18" fmla="*/ 191 w 191"/>
                <a:gd name="T19" fmla="*/ 85 h 392"/>
                <a:gd name="T20" fmla="*/ 68 w 191"/>
                <a:gd name="T21" fmla="*/ 338 h 392"/>
                <a:gd name="T22" fmla="*/ 185 w 191"/>
                <a:gd name="T23" fmla="*/ 338 h 392"/>
                <a:gd name="T24" fmla="*/ 185 w 191"/>
                <a:gd name="T25" fmla="*/ 392 h 392"/>
                <a:gd name="T26" fmla="*/ 0 w 191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92">
                  <a:moveTo>
                    <a:pt x="0" y="39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83" y="220"/>
                    <a:pt x="128" y="153"/>
                    <a:pt x="128" y="96"/>
                  </a:cubicBezTo>
                  <a:cubicBezTo>
                    <a:pt x="128" y="66"/>
                    <a:pt x="116" y="52"/>
                    <a:pt x="98" y="52"/>
                  </a:cubicBezTo>
                  <a:cubicBezTo>
                    <a:pt x="76" y="52"/>
                    <a:pt x="66" y="69"/>
                    <a:pt x="66" y="92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44"/>
                    <a:pt x="39" y="0"/>
                    <a:pt x="101" y="0"/>
                  </a:cubicBezTo>
                  <a:cubicBezTo>
                    <a:pt x="156" y="0"/>
                    <a:pt x="191" y="40"/>
                    <a:pt x="191" y="85"/>
                  </a:cubicBezTo>
                  <a:cubicBezTo>
                    <a:pt x="191" y="147"/>
                    <a:pt x="172" y="192"/>
                    <a:pt x="68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92"/>
                    <a:pt x="185" y="392"/>
                    <a:pt x="185" y="39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gray">
            <a:xfrm>
              <a:off x="2628900" y="-1562100"/>
              <a:ext cx="696913" cy="1473200"/>
            </a:xfrm>
            <a:custGeom>
              <a:avLst/>
              <a:gdLst>
                <a:gd name="T0" fmla="*/ 60 w 186"/>
                <a:gd name="T1" fmla="*/ 275 h 393"/>
                <a:gd name="T2" fmla="*/ 60 w 186"/>
                <a:gd name="T3" fmla="*/ 306 h 393"/>
                <a:gd name="T4" fmla="*/ 90 w 186"/>
                <a:gd name="T5" fmla="*/ 340 h 393"/>
                <a:gd name="T6" fmla="*/ 123 w 186"/>
                <a:gd name="T7" fmla="*/ 293 h 393"/>
                <a:gd name="T8" fmla="*/ 123 w 186"/>
                <a:gd name="T9" fmla="*/ 205 h 393"/>
                <a:gd name="T10" fmla="*/ 95 w 186"/>
                <a:gd name="T11" fmla="*/ 170 h 393"/>
                <a:gd name="T12" fmla="*/ 59 w 186"/>
                <a:gd name="T13" fmla="*/ 199 h 393"/>
                <a:gd name="T14" fmla="*/ 7 w 186"/>
                <a:gd name="T15" fmla="*/ 199 h 393"/>
                <a:gd name="T16" fmla="*/ 12 w 186"/>
                <a:gd name="T17" fmla="*/ 0 h 393"/>
                <a:gd name="T18" fmla="*/ 173 w 186"/>
                <a:gd name="T19" fmla="*/ 0 h 393"/>
                <a:gd name="T20" fmla="*/ 171 w 186"/>
                <a:gd name="T21" fmla="*/ 55 h 393"/>
                <a:gd name="T22" fmla="*/ 67 w 186"/>
                <a:gd name="T23" fmla="*/ 55 h 393"/>
                <a:gd name="T24" fmla="*/ 63 w 186"/>
                <a:gd name="T25" fmla="*/ 138 h 393"/>
                <a:gd name="T26" fmla="*/ 64 w 186"/>
                <a:gd name="T27" fmla="*/ 139 h 393"/>
                <a:gd name="T28" fmla="*/ 115 w 186"/>
                <a:gd name="T29" fmla="*/ 117 h 393"/>
                <a:gd name="T30" fmla="*/ 186 w 186"/>
                <a:gd name="T31" fmla="*/ 219 h 393"/>
                <a:gd name="T32" fmla="*/ 186 w 186"/>
                <a:gd name="T33" fmla="*/ 273 h 393"/>
                <a:gd name="T34" fmla="*/ 96 w 186"/>
                <a:gd name="T35" fmla="*/ 393 h 393"/>
                <a:gd name="T36" fmla="*/ 0 w 186"/>
                <a:gd name="T37" fmla="*/ 305 h 393"/>
                <a:gd name="T38" fmla="*/ 0 w 186"/>
                <a:gd name="T39" fmla="*/ 275 h 393"/>
                <a:gd name="T40" fmla="*/ 60 w 186"/>
                <a:gd name="T41" fmla="*/ 27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6" h="393">
                  <a:moveTo>
                    <a:pt x="60" y="275"/>
                  </a:moveTo>
                  <a:cubicBezTo>
                    <a:pt x="60" y="306"/>
                    <a:pt x="60" y="306"/>
                    <a:pt x="60" y="306"/>
                  </a:cubicBezTo>
                  <a:cubicBezTo>
                    <a:pt x="60" y="327"/>
                    <a:pt x="72" y="340"/>
                    <a:pt x="90" y="340"/>
                  </a:cubicBezTo>
                  <a:cubicBezTo>
                    <a:pt x="111" y="340"/>
                    <a:pt x="123" y="328"/>
                    <a:pt x="123" y="29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3" y="180"/>
                    <a:pt x="110" y="170"/>
                    <a:pt x="95" y="170"/>
                  </a:cubicBezTo>
                  <a:cubicBezTo>
                    <a:pt x="74" y="170"/>
                    <a:pt x="65" y="183"/>
                    <a:pt x="59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39"/>
                    <a:pt x="12" y="92"/>
                    <a:pt x="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81" y="120"/>
                    <a:pt x="95" y="117"/>
                    <a:pt x="115" y="117"/>
                  </a:cubicBezTo>
                  <a:cubicBezTo>
                    <a:pt x="166" y="117"/>
                    <a:pt x="186" y="154"/>
                    <a:pt x="186" y="219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354"/>
                    <a:pt x="160" y="393"/>
                    <a:pt x="96" y="393"/>
                  </a:cubicBezTo>
                  <a:cubicBezTo>
                    <a:pt x="42" y="393"/>
                    <a:pt x="0" y="369"/>
                    <a:pt x="0" y="305"/>
                  </a:cubicBezTo>
                  <a:cubicBezTo>
                    <a:pt x="0" y="275"/>
                    <a:pt x="0" y="275"/>
                    <a:pt x="0" y="275"/>
                  </a:cubicBezTo>
                  <a:lnTo>
                    <a:pt x="60" y="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gray">
            <a:xfrm>
              <a:off x="3490913" y="-1562100"/>
              <a:ext cx="674688" cy="1450975"/>
            </a:xfrm>
            <a:custGeom>
              <a:avLst/>
              <a:gdLst>
                <a:gd name="T0" fmla="*/ 0 w 180"/>
                <a:gd name="T1" fmla="*/ 387 h 387"/>
                <a:gd name="T2" fmla="*/ 0 w 180"/>
                <a:gd name="T3" fmla="*/ 0 h 387"/>
                <a:gd name="T4" fmla="*/ 60 w 180"/>
                <a:gd name="T5" fmla="*/ 0 h 387"/>
                <a:gd name="T6" fmla="*/ 60 w 180"/>
                <a:gd name="T7" fmla="*/ 125 h 387"/>
                <a:gd name="T8" fmla="*/ 130 w 180"/>
                <a:gd name="T9" fmla="*/ 93 h 387"/>
                <a:gd name="T10" fmla="*/ 180 w 180"/>
                <a:gd name="T11" fmla="*/ 154 h 387"/>
                <a:gd name="T12" fmla="*/ 180 w 180"/>
                <a:gd name="T13" fmla="*/ 387 h 387"/>
                <a:gd name="T14" fmla="*/ 120 w 180"/>
                <a:gd name="T15" fmla="*/ 387 h 387"/>
                <a:gd name="T16" fmla="*/ 120 w 180"/>
                <a:gd name="T17" fmla="*/ 164 h 387"/>
                <a:gd name="T18" fmla="*/ 99 w 180"/>
                <a:gd name="T19" fmla="*/ 143 h 387"/>
                <a:gd name="T20" fmla="*/ 60 w 180"/>
                <a:gd name="T21" fmla="*/ 161 h 387"/>
                <a:gd name="T22" fmla="*/ 60 w 180"/>
                <a:gd name="T23" fmla="*/ 387 h 387"/>
                <a:gd name="T24" fmla="*/ 0 w 180"/>
                <a:gd name="T2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87">
                  <a:moveTo>
                    <a:pt x="0" y="38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82" y="106"/>
                    <a:pt x="95" y="93"/>
                    <a:pt x="130" y="93"/>
                  </a:cubicBezTo>
                  <a:cubicBezTo>
                    <a:pt x="161" y="93"/>
                    <a:pt x="180" y="116"/>
                    <a:pt x="180" y="154"/>
                  </a:cubicBezTo>
                  <a:cubicBezTo>
                    <a:pt x="180" y="387"/>
                    <a:pt x="180" y="387"/>
                    <a:pt x="180" y="387"/>
                  </a:cubicBezTo>
                  <a:cubicBezTo>
                    <a:pt x="120" y="387"/>
                    <a:pt x="120" y="387"/>
                    <a:pt x="120" y="387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49"/>
                    <a:pt x="111" y="143"/>
                    <a:pt x="99" y="143"/>
                  </a:cubicBezTo>
                  <a:cubicBezTo>
                    <a:pt x="86" y="143"/>
                    <a:pt x="74" y="151"/>
                    <a:pt x="60" y="161"/>
                  </a:cubicBezTo>
                  <a:cubicBezTo>
                    <a:pt x="60" y="387"/>
                    <a:pt x="60" y="387"/>
                    <a:pt x="60" y="387"/>
                  </a:cubicBezTo>
                  <a:lnTo>
                    <a:pt x="0" y="3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13289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67" r:id="rId11"/>
    <p:sldLayoutId id="2147483668" r:id="rId12"/>
    <p:sldLayoutId id="2147483693" r:id="rId13"/>
    <p:sldLayoutId id="2147483691" r:id="rId14"/>
    <p:sldLayoutId id="2147483694" r:id="rId15"/>
    <p:sldLayoutId id="2147483673" r:id="rId16"/>
    <p:sldLayoutId id="2147483674" r:id="rId17"/>
    <p:sldLayoutId id="2147483675" r:id="rId18"/>
    <p:sldLayoutId id="2147483680" r:id="rId19"/>
    <p:sldLayoutId id="2147483676" r:id="rId20"/>
    <p:sldLayoutId id="2147483677" r:id="rId21"/>
    <p:sldLayoutId id="2147483678" r:id="rId22"/>
    <p:sldLayoutId id="2147483681" r:id="rId23"/>
    <p:sldLayoutId id="2147483687" r:id="rId24"/>
    <p:sldLayoutId id="2147483688" r:id="rId25"/>
    <p:sldLayoutId id="2147483738" r:id="rId26"/>
    <p:sldLayoutId id="2147483739" r:id="rId27"/>
    <p:sldLayoutId id="2147483653" r:id="rId28"/>
    <p:sldLayoutId id="2147483679" r:id="rId29"/>
    <p:sldLayoutId id="2147483686" r:id="rId30"/>
    <p:sldLayoutId id="2147483682" r:id="rId31"/>
    <p:sldLayoutId id="2147483683" r:id="rId32"/>
    <p:sldLayoutId id="2147483684" r:id="rId33"/>
    <p:sldLayoutId id="2147483685" r:id="rId34"/>
    <p:sldLayoutId id="2147483741" r:id="rId35"/>
    <p:sldLayoutId id="2147483742" r:id="rId36"/>
    <p:sldLayoutId id="2147483743" r:id="rId37"/>
    <p:sldLayoutId id="2147483744" r:id="rId38"/>
    <p:sldLayoutId id="2147483745" r:id="rId39"/>
  </p:sldLayoutIdLst>
  <p:hf sldNum="0" hdr="0" dt="0"/>
  <p:txStyles>
    <p:titleStyle>
      <a:lvl1pPr algn="l" defTabSz="1088690" rtl="0" eaLnBrk="1" latinLnBrk="0" hangingPunct="1">
        <a:lnSpc>
          <a:spcPct val="8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69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88690" rtl="0" eaLnBrk="1" latinLnBrk="0" hangingPunct="1"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76325" indent="-266700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43025" indent="-266700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19250" indent="-276225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85950" indent="-266700" algn="l" defTabSz="1088690" rtl="0" eaLnBrk="1" latinLnBrk="0" hangingPunct="1">
        <a:spcBef>
          <a:spcPts val="0"/>
        </a:spcBef>
        <a:buSzPct val="15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45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90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35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380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26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071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17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761" algn="l" defTabSz="1088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xmlns="" id="{81C8431B-9AC9-40FE-9ABA-9693E9B0A1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7743"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661479" y="4694161"/>
            <a:ext cx="2872215" cy="668626"/>
          </a:xfrm>
        </p:spPr>
        <p:txBody>
          <a:bodyPr/>
          <a:lstStyle/>
          <a:p>
            <a:r>
              <a:rPr lang="de-DE" dirty="0" err="1"/>
              <a:t>hafencity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610458" y="5434819"/>
            <a:ext cx="974260" cy="299295"/>
          </a:xfrm>
        </p:spPr>
        <p:txBody>
          <a:bodyPr/>
          <a:lstStyle/>
          <a:p>
            <a:r>
              <a:rPr lang="de-DE" dirty="0"/>
              <a:t>April 2018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4A37F64-E602-4736-AD88-5D147B6E76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19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Restaurant </a:t>
            </a:r>
            <a:r>
              <a:rPr lang="en-US" dirty="0" err="1" smtClean="0"/>
              <a:t>heimat</a:t>
            </a:r>
            <a:r>
              <a:rPr lang="en-US" dirty="0" smtClean="0"/>
              <a:t>         </a:t>
            </a:r>
            <a:r>
              <a:rPr lang="en-US" dirty="0"/>
              <a:t>is the living room of Hamburg's HafenCity. A meeting place for hotel guests and locals alike.    The menu welcomes everyone with popular classics and seasonal dishes created with locally sourced produce.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warehouse and </a:t>
            </a:r>
            <a:r>
              <a:rPr lang="en-US" dirty="0" err="1"/>
              <a:t>harbour</a:t>
            </a:r>
            <a:r>
              <a:rPr lang="en-US" dirty="0"/>
              <a:t>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seats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outside terrace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breakfast, lunch, after-work, late night</a:t>
            </a:r>
          </a:p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3CDE3A3F-9D06-4EBC-9C31-C07257AB9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facts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xmlns="" id="{08287E98-C843-4B76-9B0C-3A615E25E863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 descr="Z:\02 Brand\Logos\HafenCity [Hamburg]\HEIMAT\Logo\Logo-1-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001713"/>
            <a:ext cx="1892300" cy="9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5041"/>
          <a:stretch>
            <a:fillRect/>
          </a:stretch>
        </p:blipFill>
        <p:spPr/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b="3765"/>
          <a:stretch>
            <a:fillRect/>
          </a:stretch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38225" r="145" b="20777"/>
          <a:stretch/>
        </p:blipFill>
        <p:spPr>
          <a:xfrm>
            <a:off x="336947" y="4653930"/>
            <a:ext cx="5616575" cy="1726641"/>
          </a:xfrm>
        </p:spPr>
      </p:pic>
    </p:spTree>
    <p:extLst>
      <p:ext uri="{BB962C8B-B14F-4D97-AF65-F5344CB8AC3E}">
        <p14:creationId xmlns:p14="http://schemas.microsoft.com/office/powerpoint/2010/main" val="14473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519249E6-D690-47DC-A223-18AFB29D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meetings</a:t>
            </a:r>
            <a:r>
              <a:rPr lang="de-DE" dirty="0"/>
              <a:t> &amp; </a:t>
            </a:r>
            <a:r>
              <a:rPr lang="de-DE" dirty="0" err="1"/>
              <a:t>events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88FE388-D09E-40EC-B4BB-E7372288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71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xmlns="" id="{7E04C3F9-F8EA-4274-A209-C98B7856FD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15831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500" dirty="0" err="1"/>
              <a:t>Sit</a:t>
            </a:r>
            <a:r>
              <a:rPr lang="de-DE" sz="2500" dirty="0"/>
              <a:t> down and </a:t>
            </a:r>
            <a:r>
              <a:rPr lang="de-DE" sz="2500" dirty="0" err="1"/>
              <a:t>wait</a:t>
            </a:r>
            <a:r>
              <a:rPr lang="de-DE" sz="2500" dirty="0"/>
              <a:t> </a:t>
            </a:r>
            <a:r>
              <a:rPr lang="de-DE" sz="2500" dirty="0" err="1"/>
              <a:t>for</a:t>
            </a:r>
            <a:r>
              <a:rPr lang="de-DE" sz="2500" dirty="0"/>
              <a:t> </a:t>
            </a:r>
            <a:r>
              <a:rPr lang="de-DE" sz="2500" dirty="0" err="1"/>
              <a:t>superman</a:t>
            </a:r>
            <a:r>
              <a:rPr lang="de-DE" sz="2500" dirty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conferences up </a:t>
            </a:r>
            <a:br>
              <a:rPr lang="en-US" sz="1600" dirty="0"/>
            </a:br>
            <a:r>
              <a:rPr lang="en-US" sz="1600" dirty="0"/>
              <a:t>to 110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events for up to 200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contemporary infrastructure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breakout-facilities throughout </a:t>
            </a:r>
            <a:br>
              <a:rPr lang="en-US" sz="1600" dirty="0"/>
            </a:br>
            <a:r>
              <a:rPr lang="en-US" sz="1600" dirty="0"/>
              <a:t>the public area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meeting packages from </a:t>
            </a:r>
            <a:r>
              <a:rPr lang="en-US" sz="1600" dirty="0" err="1"/>
              <a:t>eur</a:t>
            </a:r>
            <a:r>
              <a:rPr lang="en-US" sz="1600" dirty="0"/>
              <a:t> 74 p.p. (full day) </a:t>
            </a:r>
            <a:endParaRPr lang="de-DE" sz="1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 rot="21840000">
            <a:off x="7860519" y="511406"/>
            <a:ext cx="2881312" cy="5228794"/>
          </a:xfrm>
        </p:spPr>
        <p:txBody>
          <a:bodyPr/>
          <a:lstStyle/>
          <a:p>
            <a:r>
              <a:rPr lang="de-DE" sz="2500" dirty="0" err="1"/>
              <a:t>Don’t</a:t>
            </a:r>
            <a:r>
              <a:rPr lang="de-DE" sz="2500" dirty="0"/>
              <a:t> </a:t>
            </a:r>
            <a:r>
              <a:rPr lang="de-DE" sz="2500" dirty="0" err="1"/>
              <a:t>act</a:t>
            </a:r>
            <a:r>
              <a:rPr lang="de-DE" sz="2500" dirty="0"/>
              <a:t> like </a:t>
            </a:r>
            <a:r>
              <a:rPr lang="de-DE" sz="2500" dirty="0" err="1"/>
              <a:t>you’re</a:t>
            </a:r>
            <a:r>
              <a:rPr lang="de-DE" sz="2500" dirty="0"/>
              <a:t> not </a:t>
            </a:r>
            <a:r>
              <a:rPr lang="de-DE" sz="2500" dirty="0" err="1"/>
              <a:t>impressed</a:t>
            </a:r>
            <a:r>
              <a:rPr lang="de-DE" sz="2500" dirty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freiraum</a:t>
            </a:r>
            <a:r>
              <a:rPr lang="en-US" sz="1600" dirty="0"/>
              <a:t> 1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75sqm for ~50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freiraum</a:t>
            </a:r>
            <a:r>
              <a:rPr lang="en-US" sz="1600" dirty="0"/>
              <a:t> 2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40sqm for ~ 18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freiraum</a:t>
            </a:r>
            <a:r>
              <a:rPr lang="en-US" sz="1600" dirty="0"/>
              <a:t> 1+2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115sqm for ~60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freiraum</a:t>
            </a:r>
            <a:r>
              <a:rPr lang="en-US" sz="1600" dirty="0"/>
              <a:t> 3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40 sqm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container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25sqm for ~10 people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gallery</a:t>
            </a:r>
          </a:p>
          <a:p>
            <a:pPr marL="354013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300sqm for ~ 90 people</a:t>
            </a:r>
          </a:p>
        </p:txBody>
      </p:sp>
      <p:sp>
        <p:nvSpPr>
          <p:cNvPr id="5" name="Rechteck 4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B28E847C-E3C4-44A7-95B4-EF04A2EF8C73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73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>
            <a:extLst>
              <a:ext uri="{FF2B5EF4-FFF2-40B4-BE49-F238E27FC236}">
                <a16:creationId xmlns:a16="http://schemas.microsoft.com/office/drawing/2014/main" xmlns="" id="{DBA47917-D1AB-4F8C-9082-CC97538C32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2" b="10862"/>
          <a:stretch>
            <a:fillRect/>
          </a:stretch>
        </p:blipFill>
        <p:spPr/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 down and wait for superman.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400" dirty="0"/>
              <a:t>Gallery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1400" dirty="0"/>
              <a:t>Freiraum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1400" dirty="0">
                <a:solidFill>
                  <a:schemeClr val="bg1"/>
                </a:solidFill>
              </a:rPr>
              <a:t>Container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3EEEC3F3-349F-494A-ACCE-C88B9450F321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Bildplatzhalter 14">
            <a:extLst>
              <a:ext uri="{FF2B5EF4-FFF2-40B4-BE49-F238E27FC236}">
                <a16:creationId xmlns:a16="http://schemas.microsoft.com/office/drawing/2014/main" xmlns="" id="{3ECEA50B-7B67-4702-B2CA-B39D3591B4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" b="6468"/>
          <a:stretch>
            <a:fillRect/>
          </a:stretch>
        </p:blipFill>
        <p:spPr/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xmlns="" id="{BFDF0AC9-FF89-4BC9-94EA-FF2BFA4975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r="18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630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97A8F705-0E0C-4C30-8E8E-7B33D190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retail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640625AA-AA3C-427C-8AC0-366AA124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187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6FB34D80-8665-4633-B60D-0FE8B3F2ACB7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Bildplatzhalter 7">
            <a:extLst>
              <a:ext uri="{FF2B5EF4-FFF2-40B4-BE49-F238E27FC236}">
                <a16:creationId xmlns:a16="http://schemas.microsoft.com/office/drawing/2014/main" xmlns="" id="{F8187479-E15C-4F7D-9B25-258B836CED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3390"/>
          <a:stretch>
            <a:fillRect/>
          </a:stretch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xmlns="" id="{BDB64355-5B47-460D-9750-058F7462FB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1360000">
            <a:off x="787260" y="2668679"/>
            <a:ext cx="2987999" cy="4083595"/>
          </a:xfrm>
        </p:spPr>
        <p:txBody>
          <a:bodyPr/>
          <a:lstStyle/>
          <a:p>
            <a:r>
              <a:rPr lang="de-DE" dirty="0"/>
              <a:t>Mare </a:t>
            </a:r>
            <a:br>
              <a:rPr lang="de-DE" dirty="0"/>
            </a:br>
            <a:r>
              <a:rPr lang="de-DE" dirty="0" err="1"/>
              <a:t>kiosk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4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50CEA3E9-A1C0-4F5B-8834-F3438281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sauna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E533AF7-6B27-4D70-A23E-463E278C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41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xmlns="" id="{3F0105DF-DDE1-4E08-B681-9526F38E39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536"/>
          <a:stretch>
            <a:fillRect/>
          </a:stretch>
        </p:blipFill>
        <p:spPr/>
      </p:pic>
      <p:sp>
        <p:nvSpPr>
          <p:cNvPr id="6" name="Rechteck 5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D0C2DBE9-883B-4EE8-8A6E-020C210D6C59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xmlns="" id="{97531FC0-54BC-4AF1-9463-8713C68AE5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7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29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xmlns="" id="{0CC72B4B-E130-4574-8FF9-ED8736B9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urban </a:t>
            </a:r>
            <a:br>
              <a:rPr lang="de-DE" dirty="0"/>
            </a:br>
            <a:r>
              <a:rPr lang="de-DE" dirty="0" err="1"/>
              <a:t>mobility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5763934-48C9-46A8-83B6-B32D4F86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495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xmlns="" id="{9A05CDD9-DF4B-42EF-9194-F6081BEBBD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9936" b="23918"/>
          <a:stretch/>
        </p:blipFill>
        <p:spPr>
          <a:xfrm>
            <a:off x="337587" y="621403"/>
            <a:ext cx="11520000" cy="590322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Free-</a:t>
            </a:r>
            <a:r>
              <a:rPr lang="de-DE" dirty="0" err="1"/>
              <a:t>of</a:t>
            </a:r>
            <a:r>
              <a:rPr lang="de-DE" dirty="0"/>
              <a:t>-charge mini </a:t>
            </a:r>
            <a:r>
              <a:rPr lang="de-DE" dirty="0" err="1"/>
              <a:t>rental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99C9BB34-0457-486A-8C79-8B001F59F245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125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38E6DA9-228A-4AF4-8AD9-C5BED58B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location</a:t>
            </a:r>
            <a:r>
              <a:rPr lang="de-DE" dirty="0"/>
              <a:t> &amp; </a:t>
            </a:r>
            <a:br>
              <a:rPr lang="de-DE" dirty="0"/>
            </a:br>
            <a:r>
              <a:rPr lang="de-DE" dirty="0" err="1"/>
              <a:t>neighbourhood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44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platzhalter 32">
            <a:extLst>
              <a:ext uri="{FF2B5EF4-FFF2-40B4-BE49-F238E27FC236}">
                <a16:creationId xmlns:a16="http://schemas.microsoft.com/office/drawing/2014/main" xmlns="" id="{0FA1DA36-4AC7-4C20-8BAD-C4EF481606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8780" r="-6" b="4351"/>
          <a:stretch/>
        </p:blipFill>
        <p:spPr>
          <a:xfrm>
            <a:off x="336787" y="621404"/>
            <a:ext cx="8569088" cy="5904000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Schindel-hauer Bikes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rent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2925FEDA-BE89-46F2-81F5-44B89EDEA4B5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5" name="Bildplatzhalter 34">
            <a:extLst>
              <a:ext uri="{FF2B5EF4-FFF2-40B4-BE49-F238E27FC236}">
                <a16:creationId xmlns:a16="http://schemas.microsoft.com/office/drawing/2014/main" xmlns="" id="{D9E173AE-9E66-4E6E-AD17-52B2F35EF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" b="1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808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xmlns="" id="{953C499D-CA0A-4EFE-AF9E-BC368C72C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7743"/>
          <a:stretch>
            <a:fillRect/>
          </a:stretch>
        </p:blipFill>
        <p:spPr/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überseeallee</a:t>
            </a:r>
            <a:r>
              <a:rPr lang="de-DE" dirty="0"/>
              <a:t> 5</a:t>
            </a:r>
          </a:p>
          <a:p>
            <a:pPr lvl="1"/>
            <a:r>
              <a:rPr lang="de-DE" dirty="0"/>
              <a:t>20457 </a:t>
            </a:r>
            <a:r>
              <a:rPr lang="de-DE" dirty="0" err="1"/>
              <a:t>hamburg</a:t>
            </a:r>
            <a:endParaRPr lang="de-DE" dirty="0"/>
          </a:p>
          <a:p>
            <a:endParaRPr lang="de-DE" dirty="0"/>
          </a:p>
          <a:p>
            <a:pPr lvl="1"/>
            <a:r>
              <a:rPr lang="de-DE" dirty="0"/>
              <a:t>p +49 25 7777 0 </a:t>
            </a:r>
          </a:p>
          <a:p>
            <a:pPr lvl="1"/>
            <a:r>
              <a:rPr lang="de-DE" dirty="0"/>
              <a:t>hafencity@25hours-hotels.com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xmlns="" id="{A22BEFD0-A763-4361-B401-BCD8D5BD4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Thank 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3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xmlns="" id="{D1261328-BCD7-4EE8-804C-50A0127AB9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 b="2934"/>
          <a:stretch/>
        </p:blipFill>
        <p:spPr>
          <a:xfrm>
            <a:off x="336787" y="621404"/>
            <a:ext cx="8209140" cy="4320000"/>
          </a:xfrm>
        </p:spPr>
      </p:pic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1400" dirty="0"/>
              <a:t>25hours </a:t>
            </a:r>
            <a:r>
              <a:rPr lang="de-DE" sz="1400" dirty="0" err="1"/>
              <a:t>hotel</a:t>
            </a:r>
            <a:r>
              <a:rPr lang="de-DE" sz="1400" dirty="0"/>
              <a:t> </a:t>
            </a:r>
            <a:r>
              <a:rPr lang="de-DE" sz="1400" dirty="0" err="1"/>
              <a:t>hafencity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25hours </a:t>
            </a:r>
            <a:r>
              <a:rPr lang="de-DE" sz="1400" dirty="0" err="1"/>
              <a:t>hotel</a:t>
            </a:r>
            <a:r>
              <a:rPr lang="de-DE" sz="1400" dirty="0"/>
              <a:t> altes </a:t>
            </a:r>
            <a:r>
              <a:rPr lang="de-DE" sz="1400" dirty="0" err="1"/>
              <a:t>hafenamt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cruise </a:t>
            </a:r>
            <a:r>
              <a:rPr lang="de-DE" sz="1400" dirty="0" err="1"/>
              <a:t>center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elbphilharmonie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hamburg</a:t>
            </a:r>
            <a:r>
              <a:rPr lang="de-DE" sz="1400" dirty="0"/>
              <a:t> </a:t>
            </a:r>
            <a:r>
              <a:rPr lang="de-DE" sz="1400" dirty="0" err="1"/>
              <a:t>dungeon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miniatur</a:t>
            </a:r>
            <a:r>
              <a:rPr lang="de-DE" sz="1400" dirty="0"/>
              <a:t> </a:t>
            </a:r>
            <a:r>
              <a:rPr lang="de-DE" sz="1400" dirty="0" err="1"/>
              <a:t>wunderland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landungsbrücken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hamburger</a:t>
            </a:r>
            <a:r>
              <a:rPr lang="de-DE" sz="1400" dirty="0"/>
              <a:t> </a:t>
            </a:r>
            <a:r>
              <a:rPr lang="de-DE" sz="1400" dirty="0" err="1"/>
              <a:t>rathaus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deichtorhallen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hauptkirche</a:t>
            </a:r>
            <a:r>
              <a:rPr lang="de-DE" sz="1400" dirty="0"/>
              <a:t> </a:t>
            </a:r>
            <a:r>
              <a:rPr lang="de-DE" sz="1400" dirty="0" err="1"/>
              <a:t>st.</a:t>
            </a:r>
            <a:r>
              <a:rPr lang="de-DE" sz="1400" dirty="0"/>
              <a:t> </a:t>
            </a:r>
            <a:r>
              <a:rPr lang="de-DE" sz="1400" dirty="0" err="1"/>
              <a:t>michaelis</a:t>
            </a:r>
            <a:r>
              <a:rPr lang="de-DE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stage</a:t>
            </a:r>
            <a:r>
              <a:rPr lang="de-DE" sz="1400" dirty="0"/>
              <a:t> </a:t>
            </a:r>
            <a:r>
              <a:rPr lang="de-DE" sz="1400" dirty="0" err="1"/>
              <a:t>theater</a:t>
            </a:r>
            <a:r>
              <a:rPr lang="de-DE" sz="1400" dirty="0"/>
              <a:t> am </a:t>
            </a:r>
            <a:r>
              <a:rPr lang="de-DE" sz="1400" dirty="0" err="1"/>
              <a:t>hafen</a:t>
            </a:r>
            <a:endParaRPr lang="de-DE" sz="1400" dirty="0"/>
          </a:p>
          <a:p>
            <a:pPr marL="342900" indent="-342900"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in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port</a:t>
            </a:r>
            <a:r>
              <a:rPr lang="de-DE" dirty="0"/>
              <a:t>.</a:t>
            </a:r>
          </a:p>
        </p:txBody>
      </p:sp>
      <p:sp>
        <p:nvSpPr>
          <p:cNvPr id="7" name="Rechteck 6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108F8268-C02C-47C0-8A7E-C7C8521F7904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14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5D02F848-4565-448E-9E26-82779A88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facts</a:t>
            </a:r>
            <a:r>
              <a:rPr lang="de-DE" dirty="0"/>
              <a:t> &amp; </a:t>
            </a:r>
            <a:br>
              <a:rPr lang="de-DE" dirty="0"/>
            </a:b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8B7CAE87-3CF0-41B3-8E68-79BDE653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489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platzhalter 54">
            <a:extLst>
              <a:ext uri="{FF2B5EF4-FFF2-40B4-BE49-F238E27FC236}">
                <a16:creationId xmlns:a16="http://schemas.microsoft.com/office/drawing/2014/main" xmlns="" id="{0A6AF2E8-72F0-4E74-B021-B99524BF4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0" b="16650"/>
          <a:stretch>
            <a:fillRect/>
          </a:stretch>
        </p:blipFill>
        <p:spPr/>
      </p:pic>
      <p:pic>
        <p:nvPicPr>
          <p:cNvPr id="51" name="Bildplatzhalter 50">
            <a:extLst>
              <a:ext uri="{FF2B5EF4-FFF2-40B4-BE49-F238E27FC236}">
                <a16:creationId xmlns:a16="http://schemas.microsoft.com/office/drawing/2014/main" xmlns="" id="{923DD6F0-334F-40FC-AEF9-1A8C96A044C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6" b="14426"/>
          <a:stretch>
            <a:fillRect/>
          </a:stretch>
        </p:blipFill>
        <p:spPr/>
      </p:pic>
      <p:pic>
        <p:nvPicPr>
          <p:cNvPr id="31" name="Bildplatzhalter 30">
            <a:extLst>
              <a:ext uri="{FF2B5EF4-FFF2-40B4-BE49-F238E27FC236}">
                <a16:creationId xmlns:a16="http://schemas.microsoft.com/office/drawing/2014/main" xmlns="" id="{53EE1053-EEC1-4F82-9640-51B116CF073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b="9582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B7DEFB5-4262-4781-BEFB-A908E574297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/>
              <a:t>170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9321C109-6FA8-4E09-A611-602528E45A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DE" dirty="0" err="1"/>
              <a:t>July</a:t>
            </a:r>
            <a:r>
              <a:rPr lang="de-DE" dirty="0"/>
              <a:t> 2011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477A9D85-DE71-4C2F-BA40-FBD3A5497F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/>
              <a:t>Patrick Moreira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5A9DF9FC-F26E-456A-B22B-AE1F0DD08B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 err="1"/>
              <a:t>Eventlabs</a:t>
            </a:r>
            <a:r>
              <a:rPr lang="en-US" dirty="0"/>
              <a:t>, </a:t>
            </a:r>
            <a:r>
              <a:rPr lang="en-US" dirty="0" err="1"/>
              <a:t>Conni</a:t>
            </a:r>
            <a:r>
              <a:rPr lang="en-US" dirty="0"/>
              <a:t> Kotte, Stephen Williams </a:t>
            </a:r>
            <a:r>
              <a:rPr lang="en-US" dirty="0" err="1"/>
              <a:t>Accociates</a:t>
            </a:r>
            <a:r>
              <a:rPr lang="en-US" dirty="0"/>
              <a:t>, Markus Stoll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6D0B7A97-81E0-46F6-80A4-CAEEA21230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HEIMAT Küche + Bar, 100 </a:t>
            </a:r>
            <a:r>
              <a:rPr lang="de-DE" dirty="0" err="1"/>
              <a:t>seats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5726566C-54BF-4B57-B8FC-EEC1305CA12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e-DE" dirty="0"/>
              <a:t>4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rooms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60 </a:t>
            </a:r>
            <a:r>
              <a:rPr lang="de-DE" dirty="0" err="1"/>
              <a:t>people</a:t>
            </a:r>
            <a:r>
              <a:rPr lang="de-DE" dirty="0"/>
              <a:t>, </a:t>
            </a:r>
            <a:r>
              <a:rPr lang="en-US" dirty="0"/>
              <a:t>mare Gallery for up to 200 people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6CCAFCA0-1C94-4067-A057-47B1E0AB193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 smtClean="0"/>
              <a:t>underground</a:t>
            </a:r>
            <a:r>
              <a:rPr lang="de-DE" dirty="0" smtClean="0"/>
              <a:t> </a:t>
            </a:r>
            <a:r>
              <a:rPr lang="de-DE" dirty="0" err="1"/>
              <a:t>parking</a:t>
            </a:r>
            <a:r>
              <a:rPr lang="de-DE" dirty="0"/>
              <a:t> · </a:t>
            </a:r>
            <a:r>
              <a:rPr lang="de-DE" dirty="0" err="1"/>
              <a:t>jogging</a:t>
            </a:r>
            <a:r>
              <a:rPr lang="de-DE" dirty="0"/>
              <a:t> </a:t>
            </a:r>
            <a:r>
              <a:rPr lang="de-DE" dirty="0" err="1"/>
              <a:t>corner</a:t>
            </a:r>
            <a:r>
              <a:rPr lang="de-DE" dirty="0"/>
              <a:t> · </a:t>
            </a:r>
            <a:r>
              <a:rPr lang="de-DE" dirty="0" err="1"/>
              <a:t>mare</a:t>
            </a:r>
            <a:r>
              <a:rPr lang="de-DE" dirty="0"/>
              <a:t> </a:t>
            </a:r>
            <a:r>
              <a:rPr lang="de-DE" dirty="0" err="1"/>
              <a:t>kiosk</a:t>
            </a:r>
            <a:r>
              <a:rPr lang="de-DE" dirty="0"/>
              <a:t> · </a:t>
            </a:r>
            <a:r>
              <a:rPr lang="de-DE" dirty="0" err="1"/>
              <a:t>harbour</a:t>
            </a:r>
            <a:r>
              <a:rPr lang="de-DE" dirty="0"/>
              <a:t> </a:t>
            </a:r>
            <a:r>
              <a:rPr lang="de-DE" dirty="0" err="1"/>
              <a:t>sauna</a:t>
            </a:r>
            <a:r>
              <a:rPr lang="de-DE" dirty="0"/>
              <a:t> · </a:t>
            </a:r>
            <a:r>
              <a:rPr lang="de-DE" dirty="0" err="1"/>
              <a:t>club</a:t>
            </a:r>
            <a:r>
              <a:rPr lang="de-DE" dirty="0"/>
              <a:t> </a:t>
            </a:r>
            <a:r>
              <a:rPr lang="de-DE" dirty="0" err="1"/>
              <a:t>floor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vinyl</a:t>
            </a:r>
            <a:r>
              <a:rPr lang="de-DE" dirty="0"/>
              <a:t> </a:t>
            </a:r>
            <a:r>
              <a:rPr lang="de-DE" dirty="0" err="1"/>
              <a:t>room</a:t>
            </a:r>
            <a:endParaRPr lang="de-D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xmlns="" id="{B087CC97-FBA6-429F-ACF6-A791EE4F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4719545" y="2873594"/>
            <a:ext cx="2764814" cy="668626"/>
          </a:xfrm>
        </p:spPr>
        <p:txBody>
          <a:bodyPr/>
          <a:lstStyle/>
          <a:p>
            <a:r>
              <a:rPr lang="de-DE" dirty="0"/>
              <a:t>HafenCity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xmlns="" id="{A9F0F1AC-1489-4C0E-9D2D-7C4D9B90639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21360000">
            <a:off x="5863153" y="3439312"/>
            <a:ext cx="1249977" cy="391628"/>
          </a:xfrm>
        </p:spPr>
        <p:txBody>
          <a:bodyPr/>
          <a:lstStyle/>
          <a:p>
            <a:r>
              <a:rPr lang="de-DE" dirty="0"/>
              <a:t>Hamburg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53CF0A3B-8B06-4423-879C-1133CBFD09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Number of rooms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ADE92373-5FD0-4FA1-A49F-8EB936CFEC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de-DE" dirty="0"/>
              <a:t>opening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xmlns="" id="{2DB8ECDB-04D2-4C85-9798-589C44D6C2A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manager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xmlns="" id="{6E23DA69-8774-4D3C-94E5-A0E9F0F405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de-DE" dirty="0"/>
              <a:t>Interior Design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E6C20CB8-FFD6-40B2-AF56-AEAD0C67329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de-DE" dirty="0"/>
              <a:t>Restaurant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xmlns="" id="{16F1EB4C-BE38-43D2-8814-0423C7B3341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de-DE" dirty="0"/>
              <a:t>Meetings &amp; Events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xmlns="" id="{AD1FEE40-D0AF-42F8-8F40-A9F5A7D594E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DA91178D-C9B0-40DE-8E8F-CF1E1C870D75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pic>
        <p:nvPicPr>
          <p:cNvPr id="45" name="Bildplatzhalter 44">
            <a:extLst>
              <a:ext uri="{FF2B5EF4-FFF2-40B4-BE49-F238E27FC236}">
                <a16:creationId xmlns:a16="http://schemas.microsoft.com/office/drawing/2014/main" xmlns="" id="{76D5CD50-4256-459F-91BC-3A5684B4E51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7" b="12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095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0E7B5E-1B39-487A-AABA-B1BDECA5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rooms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7A6EC9A-4C31-41F9-92C6-CDDDDDC9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62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1200" dirty="0"/>
              <a:t>m </a:t>
            </a:r>
            <a:r>
              <a:rPr lang="de-DE" sz="1200" dirty="0" err="1"/>
              <a:t>cabin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eur</a:t>
            </a:r>
            <a:r>
              <a:rPr lang="de-DE" sz="1200" dirty="0"/>
              <a:t> 120</a:t>
            </a:r>
          </a:p>
          <a:p>
            <a:r>
              <a:rPr lang="de-DE" sz="1200" dirty="0" err="1"/>
              <a:t>bunk</a:t>
            </a:r>
            <a:r>
              <a:rPr lang="de-DE" sz="1200" dirty="0"/>
              <a:t> </a:t>
            </a:r>
            <a:r>
              <a:rPr lang="de-DE" sz="1200" dirty="0" err="1"/>
              <a:t>bed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eur</a:t>
            </a:r>
            <a:r>
              <a:rPr lang="de-DE" sz="1200" dirty="0"/>
              <a:t> 120</a:t>
            </a:r>
          </a:p>
          <a:p>
            <a:r>
              <a:rPr lang="de-DE" sz="1200" dirty="0"/>
              <a:t>m+ </a:t>
            </a:r>
            <a:r>
              <a:rPr lang="de-DE" sz="1200" dirty="0" err="1"/>
              <a:t>cabin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eur</a:t>
            </a:r>
            <a:r>
              <a:rPr lang="de-DE" sz="1200" dirty="0"/>
              <a:t> 130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2334810" y="6238288"/>
            <a:ext cx="3618157" cy="431860"/>
          </a:xfrm>
        </p:spPr>
        <p:txBody>
          <a:bodyPr/>
          <a:lstStyle/>
          <a:p>
            <a:r>
              <a:rPr lang="de-DE" sz="1200" dirty="0" err="1"/>
              <a:t>Xl</a:t>
            </a:r>
            <a:r>
              <a:rPr lang="de-DE" sz="1200" dirty="0"/>
              <a:t> </a:t>
            </a:r>
            <a:r>
              <a:rPr lang="de-DE" sz="1200" dirty="0" err="1"/>
              <a:t>room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eur</a:t>
            </a:r>
            <a:r>
              <a:rPr lang="de-DE" sz="1200" dirty="0"/>
              <a:t> 170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1200" dirty="0"/>
              <a:t>l </a:t>
            </a:r>
            <a:r>
              <a:rPr lang="de-DE" sz="1200" dirty="0" err="1"/>
              <a:t>room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eur</a:t>
            </a:r>
            <a:r>
              <a:rPr lang="de-DE" sz="1200" dirty="0"/>
              <a:t> 140</a:t>
            </a:r>
          </a:p>
        </p:txBody>
      </p:sp>
      <p:sp>
        <p:nvSpPr>
          <p:cNvPr id="41" name="Titel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Let’s</a:t>
            </a:r>
            <a:r>
              <a:rPr lang="de-DE" dirty="0"/>
              <a:t> </a:t>
            </a:r>
            <a:r>
              <a:rPr lang="de-DE" dirty="0" err="1"/>
              <a:t>spend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night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.</a:t>
            </a:r>
          </a:p>
        </p:txBody>
      </p:sp>
      <p:sp>
        <p:nvSpPr>
          <p:cNvPr id="15" name="Rechteck 14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5E1CCC20-52E6-458E-B920-3BEE5CF0B72C}"/>
              </a:ext>
            </a:extLst>
          </p:cNvPr>
          <p:cNvSpPr/>
          <p:nvPr/>
        </p:nvSpPr>
        <p:spPr bwMode="gray">
          <a:xfrm>
            <a:off x="612000" y="318146"/>
            <a:ext cx="169200" cy="16920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xmlns="" id="{DDAE97F3-4836-4EEA-B0BF-6431820C2F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3129"/>
          <a:stretch>
            <a:fillRect/>
          </a:stretch>
        </p:blipFill>
        <p:spPr/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xmlns="" id="{02EF1396-AA53-46A6-897F-AC11BD2B64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" b="554"/>
          <a:stretch>
            <a:fillRect/>
          </a:stretch>
        </p:blipFill>
        <p:spPr>
          <a:xfrm>
            <a:off x="2353067" y="3789834"/>
            <a:ext cx="3599900" cy="2376330"/>
          </a:xfr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xmlns="" id="{94168A33-7B21-4245-A406-BD77275819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6676"/>
          <a:stretch>
            <a:fillRect/>
          </a:stretch>
        </p:blipFill>
        <p:spPr/>
      </p:pic>
      <p:pic>
        <p:nvPicPr>
          <p:cNvPr id="38" name="Bildplatzhalter 37">
            <a:extLst>
              <a:ext uri="{FF2B5EF4-FFF2-40B4-BE49-F238E27FC236}">
                <a16:creationId xmlns:a16="http://schemas.microsoft.com/office/drawing/2014/main" xmlns="" id="{0B3BCCE2-72D8-47CA-9386-D55E0A142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3" b="27203"/>
          <a:stretch>
            <a:fillRect/>
          </a:stretch>
        </p:blipFill>
        <p:spPr>
          <a:xfrm>
            <a:off x="336786" y="3789834"/>
            <a:ext cx="1728501" cy="1224170"/>
          </a:xfrm>
        </p:spPr>
      </p:pic>
    </p:spTree>
    <p:extLst>
      <p:ext uri="{BB962C8B-B14F-4D97-AF65-F5344CB8AC3E}">
        <p14:creationId xmlns:p14="http://schemas.microsoft.com/office/powerpoint/2010/main" val="244309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platzhalter 3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b="11655"/>
          <a:stretch>
            <a:fillRect/>
          </a:stretch>
        </p:blipFill>
        <p:spPr/>
      </p:pic>
      <p:sp>
        <p:nvSpPr>
          <p:cNvPr id="5" name="Rechteck 4"/>
          <p:cNvSpPr/>
          <p:nvPr/>
        </p:nvSpPr>
        <p:spPr>
          <a:xfrm>
            <a:off x="841375" y="333375"/>
            <a:ext cx="2735862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r>
              <a:rPr lang="de-DE" sz="800" dirty="0">
                <a:solidFill>
                  <a:schemeClr val="tx1"/>
                </a:solidFill>
              </a:rPr>
              <a:t>25hours </a:t>
            </a:r>
            <a:r>
              <a:rPr lang="de-DE" sz="800" dirty="0" err="1">
                <a:solidFill>
                  <a:schemeClr val="tx1"/>
                </a:solidFill>
              </a:rPr>
              <a:t>hotel</a:t>
            </a:r>
            <a:r>
              <a:rPr lang="de-DE" sz="800" dirty="0">
                <a:solidFill>
                  <a:schemeClr val="tx1"/>
                </a:solidFill>
              </a:rPr>
              <a:t> </a:t>
            </a:r>
            <a:r>
              <a:rPr lang="de-DE" sz="800" dirty="0" err="1">
                <a:solidFill>
                  <a:schemeClr val="tx1"/>
                </a:solidFill>
              </a:rPr>
              <a:t>hafencity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ue</a:t>
            </a:r>
            <a:r>
              <a:rPr lang="de-DE" dirty="0"/>
              <a:t> boom </a:t>
            </a:r>
            <a:r>
              <a:rPr lang="de-DE" dirty="0" err="1"/>
              <a:t>bluetooth</a:t>
            </a:r>
            <a:r>
              <a:rPr lang="de-DE" dirty="0"/>
              <a:t> </a:t>
            </a:r>
            <a:r>
              <a:rPr lang="de-DE" dirty="0" err="1"/>
              <a:t>speaker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high-speed</a:t>
            </a:r>
            <a:r>
              <a:rPr lang="de-DE" dirty="0"/>
              <a:t> </a:t>
            </a:r>
            <a:r>
              <a:rPr lang="de-DE" dirty="0" err="1"/>
              <a:t>wifi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canvasco</a:t>
            </a:r>
            <a:endParaRPr lang="de-DE" dirty="0"/>
          </a:p>
          <a:p>
            <a:r>
              <a:rPr lang="de-DE" dirty="0" err="1"/>
              <a:t>bag</a:t>
            </a:r>
            <a:endParaRPr lang="de-DE" dirty="0"/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conditioning</a:t>
            </a:r>
            <a:endParaRPr lang="de-DE" dirty="0"/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 err="1"/>
              <a:t>minibar</a:t>
            </a:r>
            <a:endParaRPr lang="de-DE" dirty="0"/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! </a:t>
            </a:r>
            <a:r>
              <a:rPr lang="de-DE" dirty="0" err="1"/>
              <a:t>toiletries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10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xmlns="" id="{A6A6B586-62D0-435F-9D14-F2E32DCA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restaurant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bar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C20E67D-12A8-4659-A505-AC7CF016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25hours </a:t>
            </a:r>
            <a:r>
              <a:rPr lang="de-DE" dirty="0" err="1"/>
              <a:t>hotel</a:t>
            </a:r>
            <a:r>
              <a:rPr lang="de-DE" dirty="0"/>
              <a:t> </a:t>
            </a:r>
            <a:r>
              <a:rPr lang="de-DE" dirty="0" err="1"/>
              <a:t>hafencity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988413"/>
      </p:ext>
    </p:extLst>
  </p:cSld>
  <p:clrMapOvr>
    <a:masterClrMapping/>
  </p:clrMapOvr>
</p:sld>
</file>

<file path=ppt/theme/theme1.xml><?xml version="1.0" encoding="utf-8"?>
<a:theme xmlns:a="http://schemas.openxmlformats.org/drawingml/2006/main" name="25hours hotels">
  <a:themeElements>
    <a:clrScheme name="25hours">
      <a:dk1>
        <a:sysClr val="windowText" lastClr="000000"/>
      </a:dk1>
      <a:lt1>
        <a:sysClr val="window" lastClr="FFFFFF"/>
      </a:lt1>
      <a:dk2>
        <a:srgbClr val="9DA47E"/>
      </a:dk2>
      <a:lt2>
        <a:srgbClr val="D9EFFA"/>
      </a:lt2>
      <a:accent1>
        <a:srgbClr val="F9B039"/>
      </a:accent1>
      <a:accent2>
        <a:srgbClr val="E30613"/>
      </a:accent2>
      <a:accent3>
        <a:srgbClr val="2581C4"/>
      </a:accent3>
      <a:accent4>
        <a:srgbClr val="BCCF00"/>
      </a:accent4>
      <a:accent5>
        <a:srgbClr val="A77B95"/>
      </a:accent5>
      <a:accent6>
        <a:srgbClr val="00B4D5"/>
      </a:accent6>
      <a:hlink>
        <a:srgbClr val="000000"/>
      </a:hlink>
      <a:folHlink>
        <a:srgbClr val="000000"/>
      </a:folHlink>
    </a:clrScheme>
    <a:fontScheme name="25hours">
      <a:majorFont>
        <a:latin typeface="Bodoni MT"/>
        <a:ea typeface=""/>
        <a:cs typeface=""/>
      </a:majorFont>
      <a:minorFont>
        <a:latin typeface="Libre Franklin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80000" tIns="72000" rIns="180000" bIns="72000" rtlCol="0" anchor="t"/>
      <a:lstStyle>
        <a:defPPr>
          <a:spcAft>
            <a:spcPts val="600"/>
          </a:spcAft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72000" rIns="180000" bIns="72000" rtlCol="0">
        <a:noAutofit/>
      </a:bodyPr>
      <a:lstStyle>
        <a:defPPr>
          <a:defRPr sz="1600" dirty="0" err="1" smtClean="0"/>
        </a:defPPr>
      </a:lstStyle>
    </a:txDef>
  </a:objectDefaults>
  <a:extraClrSchemeLst/>
  <a:custClrLst>
    <a:custClr name="Diagrammfarbe 01">
      <a:srgbClr val="164194"/>
    </a:custClr>
    <a:custClr name="Diagrammfarbe 02">
      <a:srgbClr val="006386"/>
    </a:custClr>
    <a:custClr name="Diagrammfarbe 03">
      <a:srgbClr val="2581C4"/>
    </a:custClr>
    <a:custClr name="Diagrammfarbe 04">
      <a:srgbClr val="00B4D5"/>
    </a:custClr>
    <a:custClr name="Diagrammfarbe 05">
      <a:srgbClr val="9CB0D2"/>
    </a:custClr>
    <a:custClr name="Diagrammfarbe 06">
      <a:srgbClr val="D9EFFA"/>
    </a:custClr>
  </a:custClrLst>
</a:theme>
</file>

<file path=ppt/theme/theme2.xml><?xml version="1.0" encoding="utf-8"?>
<a:theme xmlns:a="http://schemas.openxmlformats.org/drawingml/2006/main" name="Larissa">
  <a:themeElements>
    <a:clrScheme name="25hours">
      <a:dk1>
        <a:sysClr val="windowText" lastClr="000000"/>
      </a:dk1>
      <a:lt1>
        <a:sysClr val="window" lastClr="FFFFFF"/>
      </a:lt1>
      <a:dk2>
        <a:srgbClr val="9DA47E"/>
      </a:dk2>
      <a:lt2>
        <a:srgbClr val="D9EFFA"/>
      </a:lt2>
      <a:accent1>
        <a:srgbClr val="F9B039"/>
      </a:accent1>
      <a:accent2>
        <a:srgbClr val="E30613"/>
      </a:accent2>
      <a:accent3>
        <a:srgbClr val="2581C4"/>
      </a:accent3>
      <a:accent4>
        <a:srgbClr val="BCCF00"/>
      </a:accent4>
      <a:accent5>
        <a:srgbClr val="A77B95"/>
      </a:accent5>
      <a:accent6>
        <a:srgbClr val="00B4D5"/>
      </a:accent6>
      <a:hlink>
        <a:srgbClr val="000000"/>
      </a:hlink>
      <a:folHlink>
        <a:srgbClr val="000000"/>
      </a:folHlink>
    </a:clrScheme>
    <a:fontScheme name="25hours NEW">
      <a:majorFont>
        <a:latin typeface="Bodoni MT"/>
        <a:ea typeface=""/>
        <a:cs typeface=""/>
      </a:majorFont>
      <a:minorFont>
        <a:latin typeface="Libre Franklin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80000" tIns="72000" rIns="180000" bIns="72000" rtlCol="0" anchor="t"/>
      <a:lstStyle>
        <a:defPPr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72000" rIns="180000" bIns="72000" rtlCol="0">
        <a:noAutofit/>
      </a:bodyPr>
      <a:lstStyle>
        <a:defPPr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25hours">
      <a:dk1>
        <a:sysClr val="windowText" lastClr="000000"/>
      </a:dk1>
      <a:lt1>
        <a:sysClr val="window" lastClr="FFFFFF"/>
      </a:lt1>
      <a:dk2>
        <a:srgbClr val="9DA47E"/>
      </a:dk2>
      <a:lt2>
        <a:srgbClr val="D9EFFA"/>
      </a:lt2>
      <a:accent1>
        <a:srgbClr val="F9B039"/>
      </a:accent1>
      <a:accent2>
        <a:srgbClr val="E30613"/>
      </a:accent2>
      <a:accent3>
        <a:srgbClr val="2581C4"/>
      </a:accent3>
      <a:accent4>
        <a:srgbClr val="BCCF00"/>
      </a:accent4>
      <a:accent5>
        <a:srgbClr val="A77B95"/>
      </a:accent5>
      <a:accent6>
        <a:srgbClr val="00B4D5"/>
      </a:accent6>
      <a:hlink>
        <a:srgbClr val="000000"/>
      </a:hlink>
      <a:folHlink>
        <a:srgbClr val="000000"/>
      </a:folHlink>
    </a:clrScheme>
    <a:fontScheme name="25hours NEW">
      <a:majorFont>
        <a:latin typeface="Bodoni MT"/>
        <a:ea typeface=""/>
        <a:cs typeface=""/>
      </a:majorFont>
      <a:minorFont>
        <a:latin typeface="Libre Franklin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80000" tIns="72000" rIns="180000" bIns="72000" rtlCol="0" anchor="t"/>
      <a:lstStyle>
        <a:defPPr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72000" rIns="180000" bIns="72000" rtlCol="0">
        <a:noAutofit/>
      </a:bodyPr>
      <a:lstStyle>
        <a:defPPr>
          <a:defRPr sz="1600"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K16_25hours hotels_Master_March_2018_final</Template>
  <TotalTime>0</TotalTime>
  <Words>369</Words>
  <Application>Microsoft Office PowerPoint</Application>
  <PresentationFormat>Benutzerdefiniert</PresentationFormat>
  <Paragraphs>112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Permanent Marker</vt:lpstr>
      <vt:lpstr>Bodoni MT</vt:lpstr>
      <vt:lpstr>Libre Franklin Light</vt:lpstr>
      <vt:lpstr>Impact</vt:lpstr>
      <vt:lpstr>25hours hotels</vt:lpstr>
      <vt:lpstr>hafencity</vt:lpstr>
      <vt:lpstr>location &amp;  neighbourhood</vt:lpstr>
      <vt:lpstr>A girl in every port.</vt:lpstr>
      <vt:lpstr>facts &amp;  figures</vt:lpstr>
      <vt:lpstr>HafenCity</vt:lpstr>
      <vt:lpstr>rooms</vt:lpstr>
      <vt:lpstr>Let’s spend the night together.</vt:lpstr>
      <vt:lpstr>Almost home.</vt:lpstr>
      <vt:lpstr>restaurant &amp; bar</vt:lpstr>
      <vt:lpstr>PowerPoint-Präsentation</vt:lpstr>
      <vt:lpstr>meetings &amp; events</vt:lpstr>
      <vt:lpstr>PowerPoint-Präsentation</vt:lpstr>
      <vt:lpstr>sit down and wait for superman.</vt:lpstr>
      <vt:lpstr>retail</vt:lpstr>
      <vt:lpstr>Mare  kiosk</vt:lpstr>
      <vt:lpstr>sauna</vt:lpstr>
      <vt:lpstr>PowerPoint-Präsentation</vt:lpstr>
      <vt:lpstr>urban  mobility</vt:lpstr>
      <vt:lpstr>Free-of-charge mini rental</vt:lpstr>
      <vt:lpstr>Schindel-hauer Bikes for rent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</dc:title>
  <dc:creator>25hours hotels</dc:creator>
  <cp:lastModifiedBy>Hannah Reichert</cp:lastModifiedBy>
  <cp:revision>32</cp:revision>
  <dcterms:created xsi:type="dcterms:W3CDTF">2018-04-11T09:19:38Z</dcterms:created>
  <dcterms:modified xsi:type="dcterms:W3CDTF">2018-09-21T13:10:56Z</dcterms:modified>
</cp:coreProperties>
</file>